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9" r:id="rId3"/>
    <p:sldId id="258" r:id="rId4"/>
    <p:sldId id="270" r:id="rId5"/>
    <p:sldId id="271" r:id="rId6"/>
    <p:sldId id="272" r:id="rId7"/>
    <p:sldId id="273" r:id="rId8"/>
    <p:sldId id="260" r:id="rId9"/>
    <p:sldId id="262" r:id="rId10"/>
    <p:sldId id="263" r:id="rId11"/>
    <p:sldId id="264" r:id="rId12"/>
    <p:sldId id="265" r:id="rId13"/>
    <p:sldId id="266" r:id="rId14"/>
    <p:sldId id="261" r:id="rId15"/>
    <p:sldId id="267" r:id="rId16"/>
    <p:sldId id="268" r:id="rId17"/>
    <p:sldId id="269"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p:cViewPr varScale="1">
        <p:scale>
          <a:sx n="70" d="100"/>
          <a:sy n="70" d="100"/>
        </p:scale>
        <p:origin x="84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04D41DD-4319-7C41-94AA-A67888E1C0D1}" type="datetimeFigureOut">
              <a:rPr lang="en-US" smtClean="0"/>
              <a:t>1/27/24</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31772EC-FC82-9241-B4EB-BFC424368A9E}" type="slidenum">
              <a:rPr lang="en-US" smtClean="0"/>
              <a:t>‹#›</a:t>
            </a:fld>
            <a:endParaRPr lang="en-US"/>
          </a:p>
        </p:txBody>
      </p:sp>
    </p:spTree>
    <p:extLst>
      <p:ext uri="{BB962C8B-B14F-4D97-AF65-F5344CB8AC3E}">
        <p14:creationId xmlns:p14="http://schemas.microsoft.com/office/powerpoint/2010/main" val="353527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989234" y="459100"/>
            <a:ext cx="11295000" cy="115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6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106250" y="9978401"/>
            <a:ext cx="1893000" cy="219550"/>
          </a:xfrm>
          <a:prstGeom prst="rect">
            <a:avLst/>
          </a:prstGeom>
          <a:noFill/>
          <a:ln>
            <a:noFill/>
          </a:ln>
        </p:spPr>
      </p:pic>
      <p:sp>
        <p:nvSpPr>
          <p:cNvPr id="11" name="Google Shape;11;p11"/>
          <p:cNvSpPr txBox="1"/>
          <p:nvPr/>
        </p:nvSpPr>
        <p:spPr>
          <a:xfrm>
            <a:off x="8677200" y="9800150"/>
            <a:ext cx="933600" cy="397800"/>
          </a:xfrm>
          <a:prstGeom prst="rect">
            <a:avLst/>
          </a:prstGeom>
          <a:noFill/>
          <a:ln>
            <a:noFill/>
          </a:ln>
        </p:spPr>
        <p:txBody>
          <a:bodyPr spcFirstLastPara="1" wrap="square" lIns="182850" tIns="182850" rIns="182850" bIns="18285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800" b="0" i="0" u="none" strike="noStrike" cap="none">
                <a:solidFill>
                  <a:srgbClr val="FFFFFF"/>
                </a:solidFill>
                <a:latin typeface="Lato"/>
                <a:ea typeface="Lato"/>
                <a:cs typeface="Lato"/>
                <a:sym typeface="Lato"/>
              </a:rPr>
              <a:t>//01</a:t>
            </a:r>
            <a:endParaRPr sz="2800" b="0" i="0" u="none" strike="noStrike" cap="none">
              <a:solidFill>
                <a:srgbClr val="FFFFFF"/>
              </a:solidFill>
              <a:latin typeface="Arial"/>
              <a:ea typeface="Arial"/>
              <a:cs typeface="Arial"/>
              <a:sym typeface="Arial"/>
            </a:endParaRPr>
          </a:p>
        </p:txBody>
      </p:sp>
      <p:sp>
        <p:nvSpPr>
          <p:cNvPr id="12" name="Google Shape;12;p11"/>
          <p:cNvSpPr txBox="1"/>
          <p:nvPr/>
        </p:nvSpPr>
        <p:spPr>
          <a:xfrm>
            <a:off x="8537790" y="9718884"/>
            <a:ext cx="1097400" cy="787200"/>
          </a:xfrm>
          <a:prstGeom prst="rect">
            <a:avLst/>
          </a:prstGeom>
          <a:no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1800" b="0" i="0" u="none" strike="noStrike" cap="none">
                <a:solidFill>
                  <a:srgbClr val="FFFFFF"/>
                </a:solidFill>
                <a:latin typeface="Lato"/>
                <a:ea typeface="Lato"/>
                <a:cs typeface="Lato"/>
                <a:sym typeface="Lato"/>
              </a:rPr>
              <a:t>// </a:t>
            </a:r>
            <a:fld id="{00000000-1234-1234-1234-123412341234}" type="slidenum">
              <a:rPr lang="en" sz="1800" b="0" i="0" u="none" strike="noStrike" cap="none">
                <a:solidFill>
                  <a:srgbClr val="FFFFFF"/>
                </a:solidFill>
                <a:latin typeface="Lato"/>
                <a:ea typeface="Lato"/>
                <a:cs typeface="Lato"/>
                <a:sym typeface="Lato"/>
              </a:rPr>
              <a:pPr marL="0" marR="0" lvl="0" indent="0" algn="ctr" rtl="0">
                <a:lnSpc>
                  <a:spcPct val="100000"/>
                </a:lnSpc>
                <a:spcBef>
                  <a:spcPts val="0"/>
                </a:spcBef>
                <a:spcAft>
                  <a:spcPts val="0"/>
                </a:spcAft>
                <a:buClr>
                  <a:srgbClr val="000000"/>
                </a:buClr>
                <a:buSzPts val="900"/>
                <a:buFont typeface="Arial"/>
                <a:buNone/>
              </a:pPr>
              <a:t>‹#›</a:t>
            </a:fld>
            <a:endParaRPr sz="1800" b="0" i="0" u="none" strike="noStrike" cap="none">
              <a:solidFill>
                <a:srgbClr val="FFFFFF"/>
              </a:solidFill>
              <a:latin typeface="Lato"/>
              <a:ea typeface="Lato"/>
              <a:cs typeface="Lato"/>
              <a:sym typeface="Lato"/>
            </a:endParaRPr>
          </a:p>
        </p:txBody>
      </p:sp>
    </p:spTree>
    <p:extLst>
      <p:ext uri="{BB962C8B-B14F-4D97-AF65-F5344CB8AC3E}">
        <p14:creationId xmlns:p14="http://schemas.microsoft.com/office/powerpoint/2010/main" val="35459494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87893" y="394839"/>
            <a:ext cx="11312212" cy="939800"/>
          </a:xfrm>
          <a:prstGeom prst="rect">
            <a:avLst/>
          </a:prstGeom>
        </p:spPr>
        <p:txBody>
          <a:bodyPr wrap="square" lIns="0" tIns="0" rIns="0" bIns="0">
            <a:spAutoFit/>
          </a:bodyPr>
          <a:lstStyle>
            <a:lvl1pPr>
              <a:defRPr sz="6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753997" y="1856445"/>
            <a:ext cx="16780005" cy="4787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1/27/24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twik.vnr@gmail.com"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2.png"/><Relationship Id="rId7" Type="http://schemas.openxmlformats.org/officeDocument/2006/relationships/image" Target="../media/image35.jp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2895599"/>
          </a:xfrm>
          <a:prstGeom prst="rect">
            <a:avLst/>
          </a:prstGeom>
        </p:spPr>
      </p:pic>
      <p:sp>
        <p:nvSpPr>
          <p:cNvPr id="3" name="object 3"/>
          <p:cNvSpPr txBox="1">
            <a:spLocks noGrp="1"/>
          </p:cNvSpPr>
          <p:nvPr>
            <p:ph type="title"/>
          </p:nvPr>
        </p:nvSpPr>
        <p:spPr>
          <a:xfrm>
            <a:off x="996761" y="3878227"/>
            <a:ext cx="16294735" cy="1991360"/>
          </a:xfrm>
          <a:prstGeom prst="rect">
            <a:avLst/>
          </a:prstGeom>
        </p:spPr>
        <p:txBody>
          <a:bodyPr vert="horz" wrap="square" lIns="0" tIns="177165" rIns="0" bIns="0" rtlCol="0">
            <a:spAutoFit/>
          </a:bodyPr>
          <a:lstStyle/>
          <a:p>
            <a:pPr marL="12700" marR="5080" algn="ctr">
              <a:lnSpc>
                <a:spcPct val="78800"/>
              </a:lnSpc>
              <a:spcBef>
                <a:spcPts val="1395"/>
              </a:spcBef>
            </a:pPr>
            <a:r>
              <a:rPr sz="5000" spc="-305" dirty="0">
                <a:latin typeface="Verdana"/>
                <a:cs typeface="Verdana"/>
              </a:rPr>
              <a:t>D</a:t>
            </a:r>
            <a:r>
              <a:rPr sz="5000" spc="-434" dirty="0">
                <a:latin typeface="Verdana"/>
                <a:cs typeface="Verdana"/>
              </a:rPr>
              <a:t>E</a:t>
            </a:r>
            <a:r>
              <a:rPr sz="5000" spc="-390" dirty="0">
                <a:latin typeface="Verdana"/>
                <a:cs typeface="Verdana"/>
              </a:rPr>
              <a:t>V</a:t>
            </a:r>
            <a:r>
              <a:rPr sz="5000" spc="-434" dirty="0">
                <a:latin typeface="Verdana"/>
                <a:cs typeface="Verdana"/>
              </a:rPr>
              <a:t>E</a:t>
            </a:r>
            <a:r>
              <a:rPr sz="5000" spc="-420" dirty="0">
                <a:latin typeface="Verdana"/>
                <a:cs typeface="Verdana"/>
              </a:rPr>
              <a:t>L</a:t>
            </a:r>
            <a:r>
              <a:rPr sz="5000" spc="-310" dirty="0">
                <a:latin typeface="Verdana"/>
                <a:cs typeface="Verdana"/>
              </a:rPr>
              <a:t>O</a:t>
            </a:r>
            <a:r>
              <a:rPr sz="5000" spc="-370" dirty="0">
                <a:latin typeface="Verdana"/>
                <a:cs typeface="Verdana"/>
              </a:rPr>
              <a:t>P</a:t>
            </a:r>
            <a:r>
              <a:rPr sz="5000" spc="-1130" dirty="0">
                <a:latin typeface="Verdana"/>
                <a:cs typeface="Verdana"/>
              </a:rPr>
              <a:t>I</a:t>
            </a:r>
            <a:r>
              <a:rPr sz="5000" spc="-400" dirty="0">
                <a:latin typeface="Verdana"/>
                <a:cs typeface="Verdana"/>
              </a:rPr>
              <a:t>N</a:t>
            </a:r>
            <a:r>
              <a:rPr sz="5000" spc="-120" dirty="0">
                <a:latin typeface="Verdana"/>
                <a:cs typeface="Verdana"/>
              </a:rPr>
              <a:t>G</a:t>
            </a:r>
            <a:r>
              <a:rPr sz="5000" spc="-395" dirty="0">
                <a:latin typeface="Verdana"/>
                <a:cs typeface="Verdana"/>
              </a:rPr>
              <a:t> </a:t>
            </a:r>
            <a:r>
              <a:rPr sz="5000" spc="-340" dirty="0">
                <a:latin typeface="Verdana"/>
                <a:cs typeface="Verdana"/>
              </a:rPr>
              <a:t>A</a:t>
            </a:r>
            <a:r>
              <a:rPr sz="5000" spc="-370" dirty="0">
                <a:latin typeface="Verdana"/>
                <a:cs typeface="Verdana"/>
              </a:rPr>
              <a:t>PP</a:t>
            </a:r>
            <a:r>
              <a:rPr sz="5000" spc="-420" dirty="0">
                <a:latin typeface="Verdana"/>
                <a:cs typeface="Verdana"/>
              </a:rPr>
              <a:t>L</a:t>
            </a:r>
            <a:r>
              <a:rPr sz="5000" spc="-1130" dirty="0">
                <a:latin typeface="Verdana"/>
                <a:cs typeface="Verdana"/>
              </a:rPr>
              <a:t>I</a:t>
            </a:r>
            <a:r>
              <a:rPr sz="5000" spc="-145" dirty="0">
                <a:latin typeface="Verdana"/>
                <a:cs typeface="Verdana"/>
              </a:rPr>
              <a:t>C</a:t>
            </a:r>
            <a:r>
              <a:rPr sz="5000" spc="-340" dirty="0">
                <a:latin typeface="Verdana"/>
                <a:cs typeface="Verdana"/>
              </a:rPr>
              <a:t>A</a:t>
            </a:r>
            <a:r>
              <a:rPr sz="5000" spc="-345" dirty="0">
                <a:latin typeface="Verdana"/>
                <a:cs typeface="Verdana"/>
              </a:rPr>
              <a:t>T</a:t>
            </a:r>
            <a:r>
              <a:rPr sz="5000" spc="-1130" dirty="0">
                <a:latin typeface="Verdana"/>
                <a:cs typeface="Verdana"/>
              </a:rPr>
              <a:t>I</a:t>
            </a:r>
            <a:r>
              <a:rPr sz="5000" spc="-310" dirty="0">
                <a:latin typeface="Verdana"/>
                <a:cs typeface="Verdana"/>
              </a:rPr>
              <a:t>O</a:t>
            </a:r>
            <a:r>
              <a:rPr sz="5000" spc="-400" dirty="0">
                <a:latin typeface="Verdana"/>
                <a:cs typeface="Verdana"/>
              </a:rPr>
              <a:t>N</a:t>
            </a:r>
            <a:r>
              <a:rPr sz="5000" spc="-475" dirty="0">
                <a:latin typeface="Verdana"/>
                <a:cs typeface="Verdana"/>
              </a:rPr>
              <a:t>S</a:t>
            </a:r>
            <a:r>
              <a:rPr sz="5000" spc="-395" dirty="0">
                <a:latin typeface="Verdana"/>
                <a:cs typeface="Verdana"/>
              </a:rPr>
              <a:t> </a:t>
            </a:r>
            <a:r>
              <a:rPr sz="5000" spc="-345" dirty="0">
                <a:latin typeface="Verdana"/>
                <a:cs typeface="Verdana"/>
              </a:rPr>
              <a:t>T</a:t>
            </a:r>
            <a:r>
              <a:rPr sz="5000" spc="-305" dirty="0">
                <a:latin typeface="Verdana"/>
                <a:cs typeface="Verdana"/>
              </a:rPr>
              <a:t>O</a:t>
            </a:r>
            <a:r>
              <a:rPr sz="5000" spc="-395" dirty="0">
                <a:latin typeface="Verdana"/>
                <a:cs typeface="Verdana"/>
              </a:rPr>
              <a:t> </a:t>
            </a:r>
            <a:r>
              <a:rPr sz="5000" spc="-305" dirty="0">
                <a:latin typeface="Verdana"/>
                <a:cs typeface="Verdana"/>
              </a:rPr>
              <a:t>H</a:t>
            </a:r>
            <a:r>
              <a:rPr sz="5000" spc="-434" dirty="0">
                <a:latin typeface="Verdana"/>
                <a:cs typeface="Verdana"/>
              </a:rPr>
              <a:t>E</a:t>
            </a:r>
            <a:r>
              <a:rPr sz="5000" spc="-420" dirty="0">
                <a:latin typeface="Verdana"/>
                <a:cs typeface="Verdana"/>
              </a:rPr>
              <a:t>L</a:t>
            </a:r>
            <a:r>
              <a:rPr sz="5000" spc="-365" dirty="0">
                <a:latin typeface="Verdana"/>
                <a:cs typeface="Verdana"/>
              </a:rPr>
              <a:t>P</a:t>
            </a:r>
            <a:r>
              <a:rPr sz="5000" spc="-395" dirty="0">
                <a:latin typeface="Verdana"/>
                <a:cs typeface="Verdana"/>
              </a:rPr>
              <a:t> </a:t>
            </a:r>
            <a:r>
              <a:rPr sz="5000" spc="-1130" dirty="0">
                <a:latin typeface="Verdana"/>
                <a:cs typeface="Verdana"/>
              </a:rPr>
              <a:t>I</a:t>
            </a:r>
            <a:r>
              <a:rPr sz="5000" spc="-400" dirty="0">
                <a:latin typeface="Verdana"/>
                <a:cs typeface="Verdana"/>
              </a:rPr>
              <a:t>N</a:t>
            </a:r>
            <a:r>
              <a:rPr sz="5000" spc="-305" dirty="0">
                <a:latin typeface="Verdana"/>
                <a:cs typeface="Verdana"/>
              </a:rPr>
              <a:t>D</a:t>
            </a:r>
            <a:r>
              <a:rPr sz="5000" spc="-1130" dirty="0">
                <a:latin typeface="Verdana"/>
                <a:cs typeface="Verdana"/>
              </a:rPr>
              <a:t>I</a:t>
            </a:r>
            <a:r>
              <a:rPr sz="5000" spc="-390" dirty="0">
                <a:latin typeface="Verdana"/>
                <a:cs typeface="Verdana"/>
              </a:rPr>
              <a:t>V</a:t>
            </a:r>
            <a:r>
              <a:rPr sz="5000" spc="-1130" dirty="0">
                <a:latin typeface="Verdana"/>
                <a:cs typeface="Verdana"/>
              </a:rPr>
              <a:t>I</a:t>
            </a:r>
            <a:r>
              <a:rPr sz="5000" spc="-305" dirty="0">
                <a:latin typeface="Verdana"/>
                <a:cs typeface="Verdana"/>
              </a:rPr>
              <a:t>D</a:t>
            </a:r>
            <a:r>
              <a:rPr sz="5000" spc="-180" dirty="0">
                <a:latin typeface="Verdana"/>
                <a:cs typeface="Verdana"/>
              </a:rPr>
              <a:t>U</a:t>
            </a:r>
            <a:r>
              <a:rPr sz="5000" spc="-340" dirty="0">
                <a:latin typeface="Verdana"/>
                <a:cs typeface="Verdana"/>
              </a:rPr>
              <a:t>A</a:t>
            </a:r>
            <a:r>
              <a:rPr sz="5000" spc="-420" dirty="0">
                <a:latin typeface="Verdana"/>
                <a:cs typeface="Verdana"/>
              </a:rPr>
              <a:t>L</a:t>
            </a:r>
            <a:r>
              <a:rPr sz="5000" spc="-310" dirty="0">
                <a:latin typeface="Verdana"/>
                <a:cs typeface="Verdana"/>
              </a:rPr>
              <a:t>S  </a:t>
            </a:r>
            <a:r>
              <a:rPr sz="5000" spc="-340" dirty="0">
                <a:latin typeface="Verdana"/>
                <a:cs typeface="Verdana"/>
              </a:rPr>
              <a:t>A</a:t>
            </a:r>
            <a:r>
              <a:rPr sz="5000" spc="-400" dirty="0">
                <a:latin typeface="Verdana"/>
                <a:cs typeface="Verdana"/>
              </a:rPr>
              <a:t>N</a:t>
            </a:r>
            <a:r>
              <a:rPr sz="5000" spc="-300" dirty="0">
                <a:latin typeface="Verdana"/>
                <a:cs typeface="Verdana"/>
              </a:rPr>
              <a:t>D</a:t>
            </a:r>
            <a:r>
              <a:rPr sz="5000" spc="-395" dirty="0">
                <a:latin typeface="Verdana"/>
                <a:cs typeface="Verdana"/>
              </a:rPr>
              <a:t> </a:t>
            </a:r>
            <a:r>
              <a:rPr sz="5000" spc="-310" dirty="0">
                <a:latin typeface="Verdana"/>
                <a:cs typeface="Verdana"/>
              </a:rPr>
              <a:t>O</a:t>
            </a:r>
            <a:r>
              <a:rPr sz="5000" spc="-470" dirty="0">
                <a:latin typeface="Verdana"/>
                <a:cs typeface="Verdana"/>
              </a:rPr>
              <a:t>R</a:t>
            </a:r>
            <a:r>
              <a:rPr sz="5000" spc="-125" dirty="0">
                <a:latin typeface="Verdana"/>
                <a:cs typeface="Verdana"/>
              </a:rPr>
              <a:t>G</a:t>
            </a:r>
            <a:r>
              <a:rPr sz="5000" spc="-340" dirty="0">
                <a:latin typeface="Verdana"/>
                <a:cs typeface="Verdana"/>
              </a:rPr>
              <a:t>A</a:t>
            </a:r>
            <a:r>
              <a:rPr sz="5000" spc="-400" dirty="0">
                <a:latin typeface="Verdana"/>
                <a:cs typeface="Verdana"/>
              </a:rPr>
              <a:t>N</a:t>
            </a:r>
            <a:r>
              <a:rPr sz="5000" spc="-1130" dirty="0">
                <a:latin typeface="Verdana"/>
                <a:cs typeface="Verdana"/>
              </a:rPr>
              <a:t>I</a:t>
            </a:r>
            <a:r>
              <a:rPr sz="5000" spc="-165" dirty="0">
                <a:latin typeface="Verdana"/>
                <a:cs typeface="Verdana"/>
              </a:rPr>
              <a:t>Z</a:t>
            </a:r>
            <a:r>
              <a:rPr sz="5000" spc="-340" dirty="0">
                <a:latin typeface="Verdana"/>
                <a:cs typeface="Verdana"/>
              </a:rPr>
              <a:t>A</a:t>
            </a:r>
            <a:r>
              <a:rPr sz="5000" spc="-345" dirty="0">
                <a:latin typeface="Verdana"/>
                <a:cs typeface="Verdana"/>
              </a:rPr>
              <a:t>T</a:t>
            </a:r>
            <a:r>
              <a:rPr sz="5000" spc="-1130" dirty="0">
                <a:latin typeface="Verdana"/>
                <a:cs typeface="Verdana"/>
              </a:rPr>
              <a:t>I</a:t>
            </a:r>
            <a:r>
              <a:rPr sz="5000" spc="-310" dirty="0">
                <a:latin typeface="Verdana"/>
                <a:cs typeface="Verdana"/>
              </a:rPr>
              <a:t>O</a:t>
            </a:r>
            <a:r>
              <a:rPr sz="5000" spc="-400" dirty="0">
                <a:latin typeface="Verdana"/>
                <a:cs typeface="Verdana"/>
              </a:rPr>
              <a:t>N</a:t>
            </a:r>
            <a:r>
              <a:rPr sz="5000" spc="-475" dirty="0">
                <a:latin typeface="Verdana"/>
                <a:cs typeface="Verdana"/>
              </a:rPr>
              <a:t>S</a:t>
            </a:r>
            <a:r>
              <a:rPr sz="5000" spc="-395" dirty="0">
                <a:latin typeface="Verdana"/>
                <a:cs typeface="Verdana"/>
              </a:rPr>
              <a:t> </a:t>
            </a:r>
            <a:r>
              <a:rPr sz="5000" spc="-345" dirty="0">
                <a:latin typeface="Verdana"/>
                <a:cs typeface="Verdana"/>
              </a:rPr>
              <a:t>T</a:t>
            </a:r>
            <a:r>
              <a:rPr sz="5000" spc="-470" dirty="0">
                <a:latin typeface="Verdana"/>
                <a:cs typeface="Verdana"/>
              </a:rPr>
              <a:t>R</a:t>
            </a:r>
            <a:r>
              <a:rPr sz="5000" spc="-340" dirty="0">
                <a:latin typeface="Verdana"/>
                <a:cs typeface="Verdana"/>
              </a:rPr>
              <a:t>A</a:t>
            </a:r>
            <a:r>
              <a:rPr sz="5000" spc="-145" dirty="0">
                <a:latin typeface="Verdana"/>
                <a:cs typeface="Verdana"/>
              </a:rPr>
              <a:t>C</a:t>
            </a:r>
            <a:r>
              <a:rPr sz="5000" spc="-245" dirty="0">
                <a:latin typeface="Verdana"/>
                <a:cs typeface="Verdana"/>
              </a:rPr>
              <a:t>K</a:t>
            </a:r>
            <a:r>
              <a:rPr sz="5000" spc="-395" dirty="0">
                <a:latin typeface="Verdana"/>
                <a:cs typeface="Verdana"/>
              </a:rPr>
              <a:t> </a:t>
            </a:r>
            <a:r>
              <a:rPr sz="5000" spc="-340" dirty="0">
                <a:latin typeface="Verdana"/>
                <a:cs typeface="Verdana"/>
              </a:rPr>
              <a:t>A</a:t>
            </a:r>
            <a:r>
              <a:rPr sz="5000" spc="-400" dirty="0">
                <a:latin typeface="Verdana"/>
                <a:cs typeface="Verdana"/>
              </a:rPr>
              <a:t>N</a:t>
            </a:r>
            <a:r>
              <a:rPr sz="5000" spc="-300" dirty="0">
                <a:latin typeface="Verdana"/>
                <a:cs typeface="Verdana"/>
              </a:rPr>
              <a:t>D</a:t>
            </a:r>
            <a:r>
              <a:rPr sz="5000" spc="-395" dirty="0">
                <a:latin typeface="Verdana"/>
                <a:cs typeface="Verdana"/>
              </a:rPr>
              <a:t> </a:t>
            </a:r>
            <a:r>
              <a:rPr sz="5000" spc="-470" dirty="0">
                <a:latin typeface="Verdana"/>
                <a:cs typeface="Verdana"/>
              </a:rPr>
              <a:t>R</a:t>
            </a:r>
            <a:r>
              <a:rPr sz="5000" spc="-434" dirty="0">
                <a:latin typeface="Verdana"/>
                <a:cs typeface="Verdana"/>
              </a:rPr>
              <a:t>E</a:t>
            </a:r>
            <a:r>
              <a:rPr sz="5000" spc="-305" dirty="0">
                <a:latin typeface="Verdana"/>
                <a:cs typeface="Verdana"/>
              </a:rPr>
              <a:t>D</a:t>
            </a:r>
            <a:r>
              <a:rPr sz="5000" spc="-180" dirty="0">
                <a:latin typeface="Verdana"/>
                <a:cs typeface="Verdana"/>
              </a:rPr>
              <a:t>U</a:t>
            </a:r>
            <a:r>
              <a:rPr sz="5000" spc="-145" dirty="0">
                <a:latin typeface="Verdana"/>
                <a:cs typeface="Verdana"/>
              </a:rPr>
              <a:t>C</a:t>
            </a:r>
            <a:r>
              <a:rPr sz="5000" spc="-430" dirty="0">
                <a:latin typeface="Verdana"/>
                <a:cs typeface="Verdana"/>
              </a:rPr>
              <a:t>E</a:t>
            </a:r>
            <a:r>
              <a:rPr sz="5000" spc="-395" dirty="0">
                <a:latin typeface="Verdana"/>
                <a:cs typeface="Verdana"/>
              </a:rPr>
              <a:t> </a:t>
            </a:r>
            <a:r>
              <a:rPr sz="5000" spc="-345" dirty="0">
                <a:latin typeface="Verdana"/>
                <a:cs typeface="Verdana"/>
              </a:rPr>
              <a:t>T</a:t>
            </a:r>
            <a:r>
              <a:rPr sz="5000" spc="-305" dirty="0">
                <a:latin typeface="Verdana"/>
                <a:cs typeface="Verdana"/>
              </a:rPr>
              <a:t>H</a:t>
            </a:r>
            <a:r>
              <a:rPr sz="5000" spc="-434" dirty="0">
                <a:latin typeface="Verdana"/>
                <a:cs typeface="Verdana"/>
              </a:rPr>
              <a:t>E</a:t>
            </a:r>
            <a:r>
              <a:rPr sz="5000" spc="-1130" dirty="0">
                <a:latin typeface="Verdana"/>
                <a:cs typeface="Verdana"/>
              </a:rPr>
              <a:t>I</a:t>
            </a:r>
            <a:r>
              <a:rPr sz="5000" spc="-295" dirty="0">
                <a:latin typeface="Verdana"/>
                <a:cs typeface="Verdana"/>
              </a:rPr>
              <a:t>R  </a:t>
            </a:r>
            <a:r>
              <a:rPr sz="5000" spc="-145" dirty="0">
                <a:latin typeface="Verdana"/>
                <a:cs typeface="Verdana"/>
              </a:rPr>
              <a:t>C</a:t>
            </a:r>
            <a:r>
              <a:rPr sz="5000" spc="-340" dirty="0">
                <a:latin typeface="Verdana"/>
                <a:cs typeface="Verdana"/>
              </a:rPr>
              <a:t>A</a:t>
            </a:r>
            <a:r>
              <a:rPr sz="5000" spc="-470" dirty="0">
                <a:latin typeface="Verdana"/>
                <a:cs typeface="Verdana"/>
              </a:rPr>
              <a:t>R</a:t>
            </a:r>
            <a:r>
              <a:rPr sz="5000" spc="-490" dirty="0">
                <a:latin typeface="Verdana"/>
                <a:cs typeface="Verdana"/>
              </a:rPr>
              <a:t>B</a:t>
            </a:r>
            <a:r>
              <a:rPr sz="5000" spc="-310" dirty="0">
                <a:latin typeface="Verdana"/>
                <a:cs typeface="Verdana"/>
              </a:rPr>
              <a:t>O</a:t>
            </a:r>
            <a:r>
              <a:rPr sz="5000" spc="-395" dirty="0">
                <a:latin typeface="Verdana"/>
                <a:cs typeface="Verdana"/>
              </a:rPr>
              <a:t>N </a:t>
            </a:r>
            <a:r>
              <a:rPr sz="5000" spc="-484" dirty="0">
                <a:latin typeface="Verdana"/>
                <a:cs typeface="Verdana"/>
              </a:rPr>
              <a:t>F</a:t>
            </a:r>
            <a:r>
              <a:rPr sz="5000" spc="-310" dirty="0">
                <a:latin typeface="Verdana"/>
                <a:cs typeface="Verdana"/>
              </a:rPr>
              <a:t>OO</a:t>
            </a:r>
            <a:r>
              <a:rPr sz="5000" spc="-360" dirty="0">
                <a:latin typeface="Verdana"/>
                <a:cs typeface="Verdana"/>
              </a:rPr>
              <a:t>TP</a:t>
            </a:r>
            <a:r>
              <a:rPr sz="5000" spc="-470" dirty="0">
                <a:latin typeface="Verdana"/>
                <a:cs typeface="Verdana"/>
              </a:rPr>
              <a:t>R</a:t>
            </a:r>
            <a:r>
              <a:rPr sz="5000" spc="-1130" dirty="0">
                <a:latin typeface="Verdana"/>
                <a:cs typeface="Verdana"/>
              </a:rPr>
              <a:t>I</a:t>
            </a:r>
            <a:r>
              <a:rPr sz="5000" spc="-400" dirty="0">
                <a:latin typeface="Verdana"/>
                <a:cs typeface="Verdana"/>
              </a:rPr>
              <a:t>N</a:t>
            </a:r>
            <a:r>
              <a:rPr sz="5000" spc="-340" dirty="0">
                <a:latin typeface="Verdana"/>
                <a:cs typeface="Verdana"/>
              </a:rPr>
              <a:t>T</a:t>
            </a:r>
            <a:endParaRPr sz="5000">
              <a:latin typeface="Verdana"/>
              <a:cs typeface="Verdana"/>
            </a:endParaRPr>
          </a:p>
        </p:txBody>
      </p:sp>
      <p:sp>
        <p:nvSpPr>
          <p:cNvPr id="4" name="object 4"/>
          <p:cNvSpPr txBox="1"/>
          <p:nvPr/>
        </p:nvSpPr>
        <p:spPr>
          <a:xfrm>
            <a:off x="5267321" y="6514686"/>
            <a:ext cx="8156575" cy="345440"/>
          </a:xfrm>
          <a:prstGeom prst="rect">
            <a:avLst/>
          </a:prstGeom>
        </p:spPr>
        <p:txBody>
          <a:bodyPr vert="horz" wrap="square" lIns="0" tIns="12700" rIns="0" bIns="0" rtlCol="0">
            <a:spAutoFit/>
          </a:bodyPr>
          <a:lstStyle/>
          <a:p>
            <a:pPr marL="12700">
              <a:lnSpc>
                <a:spcPct val="100000"/>
              </a:lnSpc>
              <a:spcBef>
                <a:spcPts val="100"/>
              </a:spcBef>
            </a:pPr>
            <a:r>
              <a:rPr lang="en-US" sz="2100" b="1" spc="-185" dirty="0">
                <a:latin typeface="Verdana"/>
                <a:cs typeface="Verdana"/>
                <a:hlinkClick r:id="rId3"/>
              </a:rPr>
              <a:t>satwik.vnr@gmail.com</a:t>
            </a:r>
            <a:r>
              <a:rPr lang="en-US" sz="2100" b="1" spc="-185" dirty="0">
                <a:latin typeface="Verdana"/>
                <a:cs typeface="Verdana"/>
              </a:rPr>
              <a:t>.   </a:t>
            </a:r>
            <a:r>
              <a:rPr lang="en-US" sz="2100" b="1" spc="-185" dirty="0" err="1">
                <a:latin typeface="Verdana"/>
                <a:cs typeface="Verdana"/>
              </a:rPr>
              <a:t>Satwik</a:t>
            </a:r>
            <a:r>
              <a:rPr lang="en-US" sz="2100" b="1" spc="-185" dirty="0">
                <a:latin typeface="Verdana"/>
                <a:cs typeface="Verdana"/>
              </a:rPr>
              <a:t> Reddy K.      +91 9542583550</a:t>
            </a:r>
            <a:endParaRPr sz="2100" dirty="0">
              <a:latin typeface="Verdana"/>
              <a:cs typeface="Verdana"/>
            </a:endParaRPr>
          </a:p>
        </p:txBody>
      </p:sp>
      <p:grpSp>
        <p:nvGrpSpPr>
          <p:cNvPr id="5" name="object 5"/>
          <p:cNvGrpSpPr/>
          <p:nvPr/>
        </p:nvGrpSpPr>
        <p:grpSpPr>
          <a:xfrm>
            <a:off x="0" y="7503131"/>
            <a:ext cx="18288000" cy="2784475"/>
            <a:chOff x="0" y="7503131"/>
            <a:chExt cx="18288000" cy="2784475"/>
          </a:xfrm>
        </p:grpSpPr>
        <p:pic>
          <p:nvPicPr>
            <p:cNvPr id="6" name="object 6"/>
            <p:cNvPicPr/>
            <p:nvPr/>
          </p:nvPicPr>
          <p:blipFill>
            <a:blip r:embed="rId4" cstate="print"/>
            <a:stretch>
              <a:fillRect/>
            </a:stretch>
          </p:blipFill>
          <p:spPr>
            <a:xfrm>
              <a:off x="0" y="7503133"/>
              <a:ext cx="18287999" cy="2783865"/>
            </a:xfrm>
            <a:prstGeom prst="rect">
              <a:avLst/>
            </a:prstGeom>
          </p:spPr>
        </p:pic>
        <p:sp>
          <p:nvSpPr>
            <p:cNvPr id="7" name="object 7"/>
            <p:cNvSpPr/>
            <p:nvPr/>
          </p:nvSpPr>
          <p:spPr>
            <a:xfrm>
              <a:off x="13979625" y="7510948"/>
              <a:ext cx="2020570" cy="328930"/>
            </a:xfrm>
            <a:custGeom>
              <a:avLst/>
              <a:gdLst/>
              <a:ahLst/>
              <a:cxnLst/>
              <a:rect l="l" t="t" r="r" b="b"/>
              <a:pathLst>
                <a:path w="2020569" h="328929">
                  <a:moveTo>
                    <a:pt x="1991385" y="94291"/>
                  </a:moveTo>
                  <a:lnTo>
                    <a:pt x="1973495" y="90688"/>
                  </a:lnTo>
                  <a:lnTo>
                    <a:pt x="1965496" y="74260"/>
                  </a:lnTo>
                  <a:lnTo>
                    <a:pt x="1962566" y="56062"/>
                  </a:lnTo>
                  <a:lnTo>
                    <a:pt x="1956705" y="18198"/>
                  </a:lnTo>
                  <a:lnTo>
                    <a:pt x="1953774" y="0"/>
                  </a:lnTo>
                  <a:lnTo>
                    <a:pt x="2020203" y="0"/>
                  </a:lnTo>
                  <a:lnTo>
                    <a:pt x="2020203" y="70352"/>
                  </a:lnTo>
                  <a:lnTo>
                    <a:pt x="2010007" y="86902"/>
                  </a:lnTo>
                  <a:lnTo>
                    <a:pt x="1991385" y="94291"/>
                  </a:lnTo>
                  <a:close/>
                </a:path>
                <a:path w="2020569" h="328929">
                  <a:moveTo>
                    <a:pt x="209970" y="250691"/>
                  </a:moveTo>
                  <a:lnTo>
                    <a:pt x="192935" y="248676"/>
                  </a:lnTo>
                  <a:lnTo>
                    <a:pt x="181029" y="235668"/>
                  </a:lnTo>
                  <a:lnTo>
                    <a:pt x="179747" y="214965"/>
                  </a:lnTo>
                  <a:lnTo>
                    <a:pt x="189394" y="162140"/>
                  </a:lnTo>
                  <a:lnTo>
                    <a:pt x="195377" y="108948"/>
                  </a:lnTo>
                  <a:lnTo>
                    <a:pt x="198430" y="55023"/>
                  </a:lnTo>
                  <a:lnTo>
                    <a:pt x="199285" y="0"/>
                  </a:lnTo>
                  <a:lnTo>
                    <a:pt x="300881" y="0"/>
                  </a:lnTo>
                  <a:lnTo>
                    <a:pt x="298412" y="51435"/>
                  </a:lnTo>
                  <a:lnTo>
                    <a:pt x="290503" y="101932"/>
                  </a:lnTo>
                  <a:lnTo>
                    <a:pt x="276404" y="150554"/>
                  </a:lnTo>
                  <a:lnTo>
                    <a:pt x="255366" y="196361"/>
                  </a:lnTo>
                  <a:lnTo>
                    <a:pt x="226638" y="238416"/>
                  </a:lnTo>
                  <a:lnTo>
                    <a:pt x="209970" y="250691"/>
                  </a:lnTo>
                  <a:close/>
                </a:path>
                <a:path w="2020569" h="328929">
                  <a:moveTo>
                    <a:pt x="79616" y="235485"/>
                  </a:moveTo>
                  <a:lnTo>
                    <a:pt x="42311" y="163789"/>
                  </a:lnTo>
                  <a:lnTo>
                    <a:pt x="27841" y="109437"/>
                  </a:lnTo>
                  <a:lnTo>
                    <a:pt x="14103" y="55084"/>
                  </a:lnTo>
                  <a:lnTo>
                    <a:pt x="0" y="0"/>
                  </a:lnTo>
                  <a:lnTo>
                    <a:pt x="82058" y="0"/>
                  </a:lnTo>
                  <a:lnTo>
                    <a:pt x="87248" y="52764"/>
                  </a:lnTo>
                  <a:lnTo>
                    <a:pt x="91338" y="105528"/>
                  </a:lnTo>
                  <a:lnTo>
                    <a:pt x="94696" y="158292"/>
                  </a:lnTo>
                  <a:lnTo>
                    <a:pt x="97688" y="211057"/>
                  </a:lnTo>
                  <a:lnTo>
                    <a:pt x="92132" y="227668"/>
                  </a:lnTo>
                  <a:lnTo>
                    <a:pt x="79616" y="235485"/>
                  </a:lnTo>
                  <a:close/>
                </a:path>
                <a:path w="2020569" h="328929">
                  <a:moveTo>
                    <a:pt x="935858" y="328311"/>
                  </a:moveTo>
                  <a:lnTo>
                    <a:pt x="919495" y="322570"/>
                  </a:lnTo>
                  <a:lnTo>
                    <a:pt x="910459" y="308769"/>
                  </a:lnTo>
                  <a:lnTo>
                    <a:pt x="906551" y="256312"/>
                  </a:lnTo>
                  <a:lnTo>
                    <a:pt x="902644" y="204398"/>
                  </a:lnTo>
                  <a:lnTo>
                    <a:pt x="894829" y="101764"/>
                  </a:lnTo>
                  <a:lnTo>
                    <a:pt x="887014" y="0"/>
                  </a:lnTo>
                  <a:lnTo>
                    <a:pt x="980794" y="0"/>
                  </a:lnTo>
                  <a:lnTo>
                    <a:pt x="982061" y="52746"/>
                  </a:lnTo>
                  <a:lnTo>
                    <a:pt x="981808" y="105383"/>
                  </a:lnTo>
                  <a:lnTo>
                    <a:pt x="979818" y="157804"/>
                  </a:lnTo>
                  <a:lnTo>
                    <a:pt x="975874" y="209899"/>
                  </a:lnTo>
                  <a:lnTo>
                    <a:pt x="969759" y="261559"/>
                  </a:lnTo>
                  <a:lnTo>
                    <a:pt x="961257" y="312677"/>
                  </a:lnTo>
                  <a:lnTo>
                    <a:pt x="952221" y="325257"/>
                  </a:lnTo>
                  <a:lnTo>
                    <a:pt x="935858" y="328311"/>
                  </a:lnTo>
                  <a:close/>
                </a:path>
                <a:path w="2020569" h="328929">
                  <a:moveTo>
                    <a:pt x="400524" y="164155"/>
                  </a:moveTo>
                  <a:lnTo>
                    <a:pt x="384283" y="156705"/>
                  </a:lnTo>
                  <a:lnTo>
                    <a:pt x="379032" y="136796"/>
                  </a:lnTo>
                  <a:lnTo>
                    <a:pt x="382574" y="101681"/>
                  </a:lnTo>
                  <a:lnTo>
                    <a:pt x="386847" y="66932"/>
                  </a:lnTo>
                  <a:lnTo>
                    <a:pt x="391121" y="32916"/>
                  </a:lnTo>
                  <a:lnTo>
                    <a:pt x="394662" y="0"/>
                  </a:lnTo>
                  <a:lnTo>
                    <a:pt x="484535" y="0"/>
                  </a:lnTo>
                  <a:lnTo>
                    <a:pt x="474950" y="37435"/>
                  </a:lnTo>
                  <a:lnTo>
                    <a:pt x="463533" y="73772"/>
                  </a:lnTo>
                  <a:lnTo>
                    <a:pt x="449917" y="109376"/>
                  </a:lnTo>
                  <a:lnTo>
                    <a:pt x="433737" y="144613"/>
                  </a:lnTo>
                  <a:lnTo>
                    <a:pt x="419695" y="159880"/>
                  </a:lnTo>
                  <a:lnTo>
                    <a:pt x="400524" y="164155"/>
                  </a:lnTo>
                  <a:close/>
                </a:path>
                <a:path w="2020569" h="328929">
                  <a:moveTo>
                    <a:pt x="1101929" y="226691"/>
                  </a:moveTo>
                  <a:lnTo>
                    <a:pt x="1086909" y="223637"/>
                  </a:lnTo>
                  <a:lnTo>
                    <a:pt x="1078483" y="211057"/>
                  </a:lnTo>
                  <a:lnTo>
                    <a:pt x="1055038" y="0"/>
                  </a:lnTo>
                  <a:lnTo>
                    <a:pt x="1137096" y="0"/>
                  </a:lnTo>
                  <a:lnTo>
                    <a:pt x="1138562" y="52703"/>
                  </a:lnTo>
                  <a:lnTo>
                    <a:pt x="1137097" y="105040"/>
                  </a:lnTo>
                  <a:lnTo>
                    <a:pt x="1132701" y="156644"/>
                  </a:lnTo>
                  <a:lnTo>
                    <a:pt x="1125375" y="207148"/>
                  </a:lnTo>
                  <a:lnTo>
                    <a:pt x="1116949" y="220950"/>
                  </a:lnTo>
                  <a:lnTo>
                    <a:pt x="1101929" y="226691"/>
                  </a:lnTo>
                  <a:close/>
                </a:path>
              </a:pathLst>
            </a:custGeom>
            <a:solidFill>
              <a:srgbClr val="4DAB9D"/>
            </a:solidFill>
          </p:spPr>
          <p:txBody>
            <a:bodyPr wrap="square" lIns="0" tIns="0" rIns="0" bIns="0" rtlCol="0"/>
            <a:lstStyle/>
            <a:p>
              <a:endParaRPr/>
            </a:p>
          </p:txBody>
        </p:sp>
        <p:pic>
          <p:nvPicPr>
            <p:cNvPr id="8" name="object 8"/>
            <p:cNvPicPr/>
            <p:nvPr/>
          </p:nvPicPr>
          <p:blipFill>
            <a:blip r:embed="rId5" cstate="print"/>
            <a:stretch>
              <a:fillRect/>
            </a:stretch>
          </p:blipFill>
          <p:spPr>
            <a:xfrm>
              <a:off x="0" y="7503131"/>
              <a:ext cx="18287999" cy="278386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2"/>
            <a:ext cx="1512558" cy="10274300"/>
          </a:xfrm>
          <a:prstGeom prst="rect">
            <a:avLst/>
          </a:prstGeom>
        </p:spPr>
      </p:pic>
      <p:grpSp>
        <p:nvGrpSpPr>
          <p:cNvPr id="3" name="object 3"/>
          <p:cNvGrpSpPr/>
          <p:nvPr/>
        </p:nvGrpSpPr>
        <p:grpSpPr>
          <a:xfrm>
            <a:off x="2581571" y="1729070"/>
            <a:ext cx="6118225" cy="8229600"/>
            <a:chOff x="2581571" y="1729070"/>
            <a:chExt cx="6118225" cy="8229600"/>
          </a:xfrm>
        </p:grpSpPr>
        <p:pic>
          <p:nvPicPr>
            <p:cNvPr id="4" name="object 4"/>
            <p:cNvPicPr/>
            <p:nvPr/>
          </p:nvPicPr>
          <p:blipFill>
            <a:blip r:embed="rId3" cstate="print"/>
            <a:stretch>
              <a:fillRect/>
            </a:stretch>
          </p:blipFill>
          <p:spPr>
            <a:xfrm>
              <a:off x="3389038" y="1942166"/>
              <a:ext cx="3534280" cy="7651010"/>
            </a:xfrm>
            <a:prstGeom prst="rect">
              <a:avLst/>
            </a:prstGeom>
          </p:spPr>
        </p:pic>
        <p:pic>
          <p:nvPicPr>
            <p:cNvPr id="5" name="object 5"/>
            <p:cNvPicPr/>
            <p:nvPr/>
          </p:nvPicPr>
          <p:blipFill>
            <a:blip r:embed="rId4" cstate="print"/>
            <a:stretch>
              <a:fillRect/>
            </a:stretch>
          </p:blipFill>
          <p:spPr>
            <a:xfrm>
              <a:off x="2581571" y="1729070"/>
              <a:ext cx="5095874" cy="8229599"/>
            </a:xfrm>
            <a:prstGeom prst="rect">
              <a:avLst/>
            </a:prstGeom>
          </p:spPr>
        </p:pic>
        <p:sp>
          <p:nvSpPr>
            <p:cNvPr id="6" name="object 6"/>
            <p:cNvSpPr/>
            <p:nvPr/>
          </p:nvSpPr>
          <p:spPr>
            <a:xfrm>
              <a:off x="7276266" y="2481114"/>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0"/>
              <a:ext cx="1049020" cy="1049020"/>
            </a:xfrm>
            <a:custGeom>
              <a:avLst/>
              <a:gdLst/>
              <a:ahLst/>
              <a:cxnLst/>
              <a:rect l="l" t="t" r="r" b="b"/>
              <a:pathLst>
                <a:path w="1049020" h="1049020">
                  <a:moveTo>
                    <a:pt x="524477" y="1048955"/>
                  </a:moveTo>
                  <a:lnTo>
                    <a:pt x="476739" y="1046812"/>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2"/>
                  </a:lnTo>
                  <a:lnTo>
                    <a:pt x="524477" y="1048955"/>
                  </a:lnTo>
                  <a:close/>
                </a:path>
              </a:pathLst>
            </a:custGeom>
            <a:solidFill>
              <a:srgbClr val="81B17E"/>
            </a:solidFill>
          </p:spPr>
          <p:txBody>
            <a:bodyPr wrap="square" lIns="0" tIns="0" rIns="0" bIns="0" rtlCol="0"/>
            <a:lstStyle/>
            <a:p>
              <a:endParaRPr/>
            </a:p>
          </p:txBody>
        </p:sp>
        <p:pic>
          <p:nvPicPr>
            <p:cNvPr id="8" name="object 8"/>
            <p:cNvPicPr/>
            <p:nvPr/>
          </p:nvPicPr>
          <p:blipFill>
            <a:blip r:embed="rId5" cstate="print"/>
            <a:stretch>
              <a:fillRect/>
            </a:stretch>
          </p:blipFill>
          <p:spPr>
            <a:xfrm>
              <a:off x="7932276" y="1980338"/>
              <a:ext cx="485774" cy="542924"/>
            </a:xfrm>
            <a:prstGeom prst="rect">
              <a:avLst/>
            </a:prstGeom>
          </p:spPr>
        </p:pic>
      </p:grpSp>
      <p:grpSp>
        <p:nvGrpSpPr>
          <p:cNvPr id="9" name="object 9"/>
          <p:cNvGrpSpPr/>
          <p:nvPr/>
        </p:nvGrpSpPr>
        <p:grpSpPr>
          <a:xfrm>
            <a:off x="10172765" y="1707576"/>
            <a:ext cx="6459220" cy="8229600"/>
            <a:chOff x="10172765" y="1707576"/>
            <a:chExt cx="6459220" cy="8229600"/>
          </a:xfrm>
        </p:grpSpPr>
        <p:sp>
          <p:nvSpPr>
            <p:cNvPr id="10" name="object 10"/>
            <p:cNvSpPr/>
            <p:nvPr/>
          </p:nvSpPr>
          <p:spPr>
            <a:xfrm>
              <a:off x="10765907" y="2463856"/>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86" y="471857"/>
                  </a:lnTo>
                  <a:lnTo>
                    <a:pt x="188090" y="52729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1" name="object 11"/>
            <p:cNvSpPr/>
            <p:nvPr/>
          </p:nvSpPr>
          <p:spPr>
            <a:xfrm>
              <a:off x="10172765" y="1729070"/>
              <a:ext cx="1049020" cy="1049020"/>
            </a:xfrm>
            <a:custGeom>
              <a:avLst/>
              <a:gdLst/>
              <a:ahLst/>
              <a:cxnLst/>
              <a:rect l="l" t="t" r="r" b="b"/>
              <a:pathLst>
                <a:path w="1049020" h="1049020">
                  <a:moveTo>
                    <a:pt x="524477" y="1048955"/>
                  </a:moveTo>
                  <a:lnTo>
                    <a:pt x="476739" y="1046812"/>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2"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2"/>
                  </a:lnTo>
                  <a:lnTo>
                    <a:pt x="524477" y="1048955"/>
                  </a:lnTo>
                  <a:close/>
                </a:path>
              </a:pathLst>
            </a:custGeom>
            <a:solidFill>
              <a:srgbClr val="81B17E"/>
            </a:solidFill>
          </p:spPr>
          <p:txBody>
            <a:bodyPr wrap="square" lIns="0" tIns="0" rIns="0" bIns="0" rtlCol="0"/>
            <a:lstStyle/>
            <a:p>
              <a:endParaRPr/>
            </a:p>
          </p:txBody>
        </p:sp>
        <p:pic>
          <p:nvPicPr>
            <p:cNvPr id="12" name="object 12"/>
            <p:cNvPicPr/>
            <p:nvPr/>
          </p:nvPicPr>
          <p:blipFill>
            <a:blip r:embed="rId6" cstate="print"/>
            <a:stretch>
              <a:fillRect/>
            </a:stretch>
          </p:blipFill>
          <p:spPr>
            <a:xfrm>
              <a:off x="10386452" y="1942166"/>
              <a:ext cx="619124" cy="581024"/>
            </a:xfrm>
            <a:prstGeom prst="rect">
              <a:avLst/>
            </a:prstGeom>
          </p:spPr>
        </p:pic>
        <p:pic>
          <p:nvPicPr>
            <p:cNvPr id="13" name="object 13"/>
            <p:cNvPicPr/>
            <p:nvPr/>
          </p:nvPicPr>
          <p:blipFill>
            <a:blip r:embed="rId7" cstate="print"/>
            <a:stretch>
              <a:fillRect/>
            </a:stretch>
          </p:blipFill>
          <p:spPr>
            <a:xfrm>
              <a:off x="12291262" y="1969015"/>
              <a:ext cx="3534279" cy="7631240"/>
            </a:xfrm>
            <a:prstGeom prst="rect">
              <a:avLst/>
            </a:prstGeom>
          </p:spPr>
        </p:pic>
        <p:pic>
          <p:nvPicPr>
            <p:cNvPr id="14" name="object 14"/>
            <p:cNvPicPr/>
            <p:nvPr/>
          </p:nvPicPr>
          <p:blipFill>
            <a:blip r:embed="rId4" cstate="print"/>
            <a:stretch>
              <a:fillRect/>
            </a:stretch>
          </p:blipFill>
          <p:spPr>
            <a:xfrm>
              <a:off x="11536046" y="1707576"/>
              <a:ext cx="5095874" cy="8229599"/>
            </a:xfrm>
            <a:prstGeom prst="rect">
              <a:avLst/>
            </a:prstGeom>
          </p:spPr>
        </p:pic>
      </p:grpSp>
      <p:sp>
        <p:nvSpPr>
          <p:cNvPr id="15" name="object 15"/>
          <p:cNvSpPr txBox="1">
            <a:spLocks noGrp="1"/>
          </p:cNvSpPr>
          <p:nvPr>
            <p:ph type="title"/>
          </p:nvPr>
        </p:nvSpPr>
        <p:spPr>
          <a:xfrm>
            <a:off x="3786093" y="539751"/>
            <a:ext cx="10856595" cy="939800"/>
          </a:xfrm>
          <a:prstGeom prst="rect">
            <a:avLst/>
          </a:prstGeom>
        </p:spPr>
        <p:txBody>
          <a:bodyPr vert="horz" wrap="square" lIns="0" tIns="12700" rIns="0" bIns="0" rtlCol="0">
            <a:spAutoFit/>
          </a:bodyPr>
          <a:lstStyle/>
          <a:p>
            <a:pPr marL="12700">
              <a:lnSpc>
                <a:spcPct val="100000"/>
              </a:lnSpc>
              <a:spcBef>
                <a:spcPts val="100"/>
              </a:spcBef>
            </a:pPr>
            <a:r>
              <a:rPr spc="505" dirty="0"/>
              <a:t>OUR</a:t>
            </a:r>
            <a:r>
              <a:rPr spc="-275" dirty="0"/>
              <a:t> </a:t>
            </a:r>
            <a:r>
              <a:rPr spc="350" dirty="0"/>
              <a:t>INNOVATIVE</a:t>
            </a:r>
            <a:r>
              <a:rPr spc="-275" dirty="0"/>
              <a:t> </a:t>
            </a:r>
            <a:r>
              <a:rPr spc="375" dirty="0"/>
              <a:t>SOLUTION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1"/>
            <a:ext cx="1512558" cy="10274300"/>
          </a:xfrm>
          <a:prstGeom prst="rect">
            <a:avLst/>
          </a:prstGeom>
        </p:spPr>
      </p:pic>
      <p:grpSp>
        <p:nvGrpSpPr>
          <p:cNvPr id="3" name="object 3"/>
          <p:cNvGrpSpPr/>
          <p:nvPr/>
        </p:nvGrpSpPr>
        <p:grpSpPr>
          <a:xfrm>
            <a:off x="2349035" y="1578435"/>
            <a:ext cx="6350635" cy="8229600"/>
            <a:chOff x="2349035" y="1578435"/>
            <a:chExt cx="6350635" cy="8229600"/>
          </a:xfrm>
        </p:grpSpPr>
        <p:pic>
          <p:nvPicPr>
            <p:cNvPr id="4" name="object 4"/>
            <p:cNvPicPr/>
            <p:nvPr/>
          </p:nvPicPr>
          <p:blipFill>
            <a:blip r:embed="rId3" cstate="print"/>
            <a:stretch>
              <a:fillRect/>
            </a:stretch>
          </p:blipFill>
          <p:spPr>
            <a:xfrm>
              <a:off x="3169263" y="1810580"/>
              <a:ext cx="3534280" cy="7651010"/>
            </a:xfrm>
            <a:prstGeom prst="rect">
              <a:avLst/>
            </a:prstGeom>
          </p:spPr>
        </p:pic>
        <p:pic>
          <p:nvPicPr>
            <p:cNvPr id="5" name="object 5"/>
            <p:cNvPicPr/>
            <p:nvPr/>
          </p:nvPicPr>
          <p:blipFill>
            <a:blip r:embed="rId4" cstate="print"/>
            <a:stretch>
              <a:fillRect/>
            </a:stretch>
          </p:blipFill>
          <p:spPr>
            <a:xfrm>
              <a:off x="2349035" y="1578435"/>
              <a:ext cx="5095874" cy="8229599"/>
            </a:xfrm>
            <a:prstGeom prst="rect">
              <a:avLst/>
            </a:prstGeom>
          </p:spPr>
        </p:pic>
        <p:sp>
          <p:nvSpPr>
            <p:cNvPr id="6" name="object 6"/>
            <p:cNvSpPr/>
            <p:nvPr/>
          </p:nvSpPr>
          <p:spPr>
            <a:xfrm>
              <a:off x="7276266" y="2481112"/>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0"/>
              <a:ext cx="1049020" cy="1049020"/>
            </a:xfrm>
            <a:custGeom>
              <a:avLst/>
              <a:gdLst/>
              <a:ahLst/>
              <a:cxnLst/>
              <a:rect l="l" t="t" r="r" b="b"/>
              <a:pathLst>
                <a:path w="1049020" h="1049020">
                  <a:moveTo>
                    <a:pt x="524477" y="1048955"/>
                  </a:moveTo>
                  <a:lnTo>
                    <a:pt x="476739" y="1046812"/>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2"/>
                  </a:lnTo>
                  <a:lnTo>
                    <a:pt x="524477" y="1048955"/>
                  </a:lnTo>
                  <a:close/>
                </a:path>
              </a:pathLst>
            </a:custGeom>
            <a:solidFill>
              <a:srgbClr val="81B17E"/>
            </a:solidFill>
          </p:spPr>
          <p:txBody>
            <a:bodyPr wrap="square" lIns="0" tIns="0" rIns="0" bIns="0" rtlCol="0"/>
            <a:lstStyle/>
            <a:p>
              <a:endParaRPr/>
            </a:p>
          </p:txBody>
        </p:sp>
      </p:grpSp>
      <p:grpSp>
        <p:nvGrpSpPr>
          <p:cNvPr id="8" name="object 8"/>
          <p:cNvGrpSpPr/>
          <p:nvPr/>
        </p:nvGrpSpPr>
        <p:grpSpPr>
          <a:xfrm>
            <a:off x="10172765" y="1729070"/>
            <a:ext cx="1468755" cy="1536065"/>
            <a:chOff x="10172765" y="1729070"/>
            <a:chExt cx="1468755" cy="1536065"/>
          </a:xfrm>
        </p:grpSpPr>
        <p:sp>
          <p:nvSpPr>
            <p:cNvPr id="9" name="object 9"/>
            <p:cNvSpPr/>
            <p:nvPr/>
          </p:nvSpPr>
          <p:spPr>
            <a:xfrm>
              <a:off x="10765907" y="2463853"/>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93" y="471868"/>
                  </a:lnTo>
                  <a:lnTo>
                    <a:pt x="188080" y="52728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0" name="object 10"/>
            <p:cNvSpPr/>
            <p:nvPr/>
          </p:nvSpPr>
          <p:spPr>
            <a:xfrm>
              <a:off x="10172765" y="1729070"/>
              <a:ext cx="1049020" cy="1049020"/>
            </a:xfrm>
            <a:custGeom>
              <a:avLst/>
              <a:gdLst/>
              <a:ahLst/>
              <a:cxnLst/>
              <a:rect l="l" t="t" r="r" b="b"/>
              <a:pathLst>
                <a:path w="1049020" h="1049020">
                  <a:moveTo>
                    <a:pt x="524477" y="1048955"/>
                  </a:moveTo>
                  <a:lnTo>
                    <a:pt x="476739" y="1046812"/>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2"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2"/>
                  </a:lnTo>
                  <a:lnTo>
                    <a:pt x="524477" y="1048955"/>
                  </a:lnTo>
                  <a:close/>
                </a:path>
              </a:pathLst>
            </a:custGeom>
            <a:solidFill>
              <a:srgbClr val="81B17E"/>
            </a:solidFill>
          </p:spPr>
          <p:txBody>
            <a:bodyPr wrap="square" lIns="0" tIns="0" rIns="0" bIns="0" rtlCol="0"/>
            <a:lstStyle/>
            <a:p>
              <a:endParaRPr/>
            </a:p>
          </p:txBody>
        </p:sp>
      </p:grpSp>
      <p:pic>
        <p:nvPicPr>
          <p:cNvPr id="11" name="object 11"/>
          <p:cNvPicPr/>
          <p:nvPr/>
        </p:nvPicPr>
        <p:blipFill>
          <a:blip r:embed="rId5" cstate="print"/>
          <a:stretch>
            <a:fillRect/>
          </a:stretch>
        </p:blipFill>
        <p:spPr>
          <a:xfrm>
            <a:off x="7876451" y="1908655"/>
            <a:ext cx="619124" cy="685799"/>
          </a:xfrm>
          <a:prstGeom prst="rect">
            <a:avLst/>
          </a:prstGeom>
        </p:spPr>
      </p:pic>
      <p:pic>
        <p:nvPicPr>
          <p:cNvPr id="12" name="object 12"/>
          <p:cNvPicPr/>
          <p:nvPr/>
        </p:nvPicPr>
        <p:blipFill>
          <a:blip r:embed="rId6" cstate="print"/>
          <a:stretch>
            <a:fillRect/>
          </a:stretch>
        </p:blipFill>
        <p:spPr>
          <a:xfrm>
            <a:off x="10371801" y="1940605"/>
            <a:ext cx="647699" cy="638174"/>
          </a:xfrm>
          <a:prstGeom prst="rect">
            <a:avLst/>
          </a:prstGeom>
        </p:spPr>
      </p:pic>
      <p:sp>
        <p:nvSpPr>
          <p:cNvPr id="13" name="object 13"/>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14" name="object 14"/>
          <p:cNvGrpSpPr/>
          <p:nvPr/>
        </p:nvGrpSpPr>
        <p:grpSpPr>
          <a:xfrm>
            <a:off x="11435435" y="1473660"/>
            <a:ext cx="5095875" cy="8229600"/>
            <a:chOff x="11435435" y="1473660"/>
            <a:chExt cx="5095875" cy="8229600"/>
          </a:xfrm>
        </p:grpSpPr>
        <p:pic>
          <p:nvPicPr>
            <p:cNvPr id="15" name="object 15"/>
            <p:cNvPicPr/>
            <p:nvPr/>
          </p:nvPicPr>
          <p:blipFill>
            <a:blip r:embed="rId7" cstate="print"/>
            <a:stretch>
              <a:fillRect/>
            </a:stretch>
          </p:blipFill>
          <p:spPr>
            <a:xfrm>
              <a:off x="12214327" y="1607290"/>
              <a:ext cx="3534280" cy="7651010"/>
            </a:xfrm>
            <a:prstGeom prst="rect">
              <a:avLst/>
            </a:prstGeom>
          </p:spPr>
        </p:pic>
        <p:pic>
          <p:nvPicPr>
            <p:cNvPr id="16" name="object 16"/>
            <p:cNvPicPr/>
            <p:nvPr/>
          </p:nvPicPr>
          <p:blipFill>
            <a:blip r:embed="rId4" cstate="print"/>
            <a:stretch>
              <a:fillRect/>
            </a:stretch>
          </p:blipFill>
          <p:spPr>
            <a:xfrm>
              <a:off x="11435435" y="1473660"/>
              <a:ext cx="5095874" cy="8229599"/>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4"/>
            <a:ext cx="1512558" cy="10274300"/>
          </a:xfrm>
          <a:prstGeom prst="rect">
            <a:avLst/>
          </a:prstGeom>
        </p:spPr>
      </p:pic>
      <p:grpSp>
        <p:nvGrpSpPr>
          <p:cNvPr id="3" name="object 3"/>
          <p:cNvGrpSpPr/>
          <p:nvPr/>
        </p:nvGrpSpPr>
        <p:grpSpPr>
          <a:xfrm>
            <a:off x="2349035" y="1578438"/>
            <a:ext cx="6350635" cy="8229600"/>
            <a:chOff x="2349035" y="1578438"/>
            <a:chExt cx="6350635" cy="8229600"/>
          </a:xfrm>
        </p:grpSpPr>
        <p:pic>
          <p:nvPicPr>
            <p:cNvPr id="4" name="object 4"/>
            <p:cNvPicPr/>
            <p:nvPr/>
          </p:nvPicPr>
          <p:blipFill>
            <a:blip r:embed="rId3" cstate="print"/>
            <a:stretch>
              <a:fillRect/>
            </a:stretch>
          </p:blipFill>
          <p:spPr>
            <a:xfrm>
              <a:off x="3169263" y="1810580"/>
              <a:ext cx="3534280" cy="7651010"/>
            </a:xfrm>
            <a:prstGeom prst="rect">
              <a:avLst/>
            </a:prstGeom>
          </p:spPr>
        </p:pic>
        <p:pic>
          <p:nvPicPr>
            <p:cNvPr id="5" name="object 5"/>
            <p:cNvPicPr/>
            <p:nvPr/>
          </p:nvPicPr>
          <p:blipFill>
            <a:blip r:embed="rId4" cstate="print"/>
            <a:stretch>
              <a:fillRect/>
            </a:stretch>
          </p:blipFill>
          <p:spPr>
            <a:xfrm>
              <a:off x="2349035" y="1578438"/>
              <a:ext cx="5095874" cy="8229599"/>
            </a:xfrm>
            <a:prstGeom prst="rect">
              <a:avLst/>
            </a:prstGeom>
          </p:spPr>
        </p:pic>
        <p:sp>
          <p:nvSpPr>
            <p:cNvPr id="6" name="object 6"/>
            <p:cNvSpPr/>
            <p:nvPr/>
          </p:nvSpPr>
          <p:spPr>
            <a:xfrm>
              <a:off x="7276266" y="2481115"/>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3"/>
              <a:ext cx="1049020" cy="1049020"/>
            </a:xfrm>
            <a:custGeom>
              <a:avLst/>
              <a:gdLst/>
              <a:ahLst/>
              <a:cxnLst/>
              <a:rect l="l" t="t" r="r" b="b"/>
              <a:pathLst>
                <a:path w="1049020" h="1049020">
                  <a:moveTo>
                    <a:pt x="524477" y="1048955"/>
                  </a:moveTo>
                  <a:lnTo>
                    <a:pt x="476739" y="1046811"/>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1"/>
                  </a:lnTo>
                  <a:lnTo>
                    <a:pt x="524477" y="1048955"/>
                  </a:lnTo>
                  <a:close/>
                </a:path>
              </a:pathLst>
            </a:custGeom>
            <a:solidFill>
              <a:srgbClr val="81B17E"/>
            </a:solidFill>
          </p:spPr>
          <p:txBody>
            <a:bodyPr wrap="square" lIns="0" tIns="0" rIns="0" bIns="0" rtlCol="0"/>
            <a:lstStyle/>
            <a:p>
              <a:endParaRPr/>
            </a:p>
          </p:txBody>
        </p:sp>
      </p:grpSp>
      <p:grpSp>
        <p:nvGrpSpPr>
          <p:cNvPr id="8" name="object 8"/>
          <p:cNvGrpSpPr/>
          <p:nvPr/>
        </p:nvGrpSpPr>
        <p:grpSpPr>
          <a:xfrm>
            <a:off x="10172765" y="1729073"/>
            <a:ext cx="1468755" cy="1536065"/>
            <a:chOff x="10172765" y="1729073"/>
            <a:chExt cx="1468755" cy="1536065"/>
          </a:xfrm>
        </p:grpSpPr>
        <p:sp>
          <p:nvSpPr>
            <p:cNvPr id="9" name="object 9"/>
            <p:cNvSpPr/>
            <p:nvPr/>
          </p:nvSpPr>
          <p:spPr>
            <a:xfrm>
              <a:off x="10765907" y="2463856"/>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86" y="471857"/>
                  </a:lnTo>
                  <a:lnTo>
                    <a:pt x="188090" y="52729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0" name="object 10"/>
            <p:cNvSpPr/>
            <p:nvPr/>
          </p:nvSpPr>
          <p:spPr>
            <a:xfrm>
              <a:off x="10172765" y="1729073"/>
              <a:ext cx="1049020" cy="1049020"/>
            </a:xfrm>
            <a:custGeom>
              <a:avLst/>
              <a:gdLst/>
              <a:ahLst/>
              <a:cxnLst/>
              <a:rect l="l" t="t" r="r" b="b"/>
              <a:pathLst>
                <a:path w="1049020" h="1049020">
                  <a:moveTo>
                    <a:pt x="524477" y="1048955"/>
                  </a:moveTo>
                  <a:lnTo>
                    <a:pt x="476739" y="1046811"/>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1"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1"/>
                  </a:lnTo>
                  <a:lnTo>
                    <a:pt x="524477" y="1048955"/>
                  </a:lnTo>
                  <a:close/>
                </a:path>
              </a:pathLst>
            </a:custGeom>
            <a:solidFill>
              <a:srgbClr val="81B17E"/>
            </a:solidFill>
          </p:spPr>
          <p:txBody>
            <a:bodyPr wrap="square" lIns="0" tIns="0" rIns="0" bIns="0" rtlCol="0"/>
            <a:lstStyle/>
            <a:p>
              <a:endParaRPr/>
            </a:p>
          </p:txBody>
        </p:sp>
      </p:grpSp>
      <p:pic>
        <p:nvPicPr>
          <p:cNvPr id="11" name="object 11"/>
          <p:cNvPicPr/>
          <p:nvPr/>
        </p:nvPicPr>
        <p:blipFill>
          <a:blip r:embed="rId5" cstate="print"/>
          <a:stretch>
            <a:fillRect/>
          </a:stretch>
        </p:blipFill>
        <p:spPr>
          <a:xfrm>
            <a:off x="7876451" y="1908658"/>
            <a:ext cx="619124" cy="685799"/>
          </a:xfrm>
          <a:prstGeom prst="rect">
            <a:avLst/>
          </a:prstGeom>
        </p:spPr>
      </p:pic>
      <p:pic>
        <p:nvPicPr>
          <p:cNvPr id="12" name="object 12"/>
          <p:cNvPicPr/>
          <p:nvPr/>
        </p:nvPicPr>
        <p:blipFill>
          <a:blip r:embed="rId6" cstate="print"/>
          <a:stretch>
            <a:fillRect/>
          </a:stretch>
        </p:blipFill>
        <p:spPr>
          <a:xfrm>
            <a:off x="10371801" y="1940608"/>
            <a:ext cx="647699" cy="638174"/>
          </a:xfrm>
          <a:prstGeom prst="rect">
            <a:avLst/>
          </a:prstGeom>
        </p:spPr>
      </p:pic>
      <p:sp>
        <p:nvSpPr>
          <p:cNvPr id="13" name="object 13"/>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14" name="object 14"/>
          <p:cNvGrpSpPr/>
          <p:nvPr/>
        </p:nvGrpSpPr>
        <p:grpSpPr>
          <a:xfrm>
            <a:off x="11435435" y="1473663"/>
            <a:ext cx="5095875" cy="8229600"/>
            <a:chOff x="11435435" y="1473663"/>
            <a:chExt cx="5095875" cy="8229600"/>
          </a:xfrm>
        </p:grpSpPr>
        <p:pic>
          <p:nvPicPr>
            <p:cNvPr id="15" name="object 15"/>
            <p:cNvPicPr/>
            <p:nvPr/>
          </p:nvPicPr>
          <p:blipFill>
            <a:blip r:embed="rId7" cstate="print"/>
            <a:stretch>
              <a:fillRect/>
            </a:stretch>
          </p:blipFill>
          <p:spPr>
            <a:xfrm>
              <a:off x="12214327" y="1607290"/>
              <a:ext cx="3534280" cy="7651010"/>
            </a:xfrm>
            <a:prstGeom prst="rect">
              <a:avLst/>
            </a:prstGeom>
          </p:spPr>
        </p:pic>
        <p:pic>
          <p:nvPicPr>
            <p:cNvPr id="16" name="object 16"/>
            <p:cNvPicPr/>
            <p:nvPr/>
          </p:nvPicPr>
          <p:blipFill>
            <a:blip r:embed="rId4" cstate="print"/>
            <a:stretch>
              <a:fillRect/>
            </a:stretch>
          </p:blipFill>
          <p:spPr>
            <a:xfrm>
              <a:off x="11435435" y="1473663"/>
              <a:ext cx="5095874" cy="8229599"/>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1"/>
            <a:ext cx="1512558" cy="10274300"/>
          </a:xfrm>
          <a:prstGeom prst="rect">
            <a:avLst/>
          </a:prstGeom>
        </p:spPr>
      </p:pic>
      <p:grpSp>
        <p:nvGrpSpPr>
          <p:cNvPr id="3" name="object 3"/>
          <p:cNvGrpSpPr/>
          <p:nvPr/>
        </p:nvGrpSpPr>
        <p:grpSpPr>
          <a:xfrm>
            <a:off x="2390371" y="1584985"/>
            <a:ext cx="6494145" cy="8229600"/>
            <a:chOff x="2390371" y="1584985"/>
            <a:chExt cx="6494145" cy="8229600"/>
          </a:xfrm>
        </p:grpSpPr>
        <p:pic>
          <p:nvPicPr>
            <p:cNvPr id="4" name="object 4"/>
            <p:cNvPicPr/>
            <p:nvPr/>
          </p:nvPicPr>
          <p:blipFill>
            <a:blip r:embed="rId3" cstate="print"/>
            <a:stretch>
              <a:fillRect/>
            </a:stretch>
          </p:blipFill>
          <p:spPr>
            <a:xfrm>
              <a:off x="3169263" y="1810579"/>
              <a:ext cx="3534280" cy="7651010"/>
            </a:xfrm>
            <a:prstGeom prst="rect">
              <a:avLst/>
            </a:prstGeom>
          </p:spPr>
        </p:pic>
        <p:pic>
          <p:nvPicPr>
            <p:cNvPr id="5" name="object 5"/>
            <p:cNvPicPr/>
            <p:nvPr/>
          </p:nvPicPr>
          <p:blipFill>
            <a:blip r:embed="rId4" cstate="print"/>
            <a:stretch>
              <a:fillRect/>
            </a:stretch>
          </p:blipFill>
          <p:spPr>
            <a:xfrm>
              <a:off x="2390371" y="1584985"/>
              <a:ext cx="5095874" cy="8229599"/>
            </a:xfrm>
            <a:prstGeom prst="rect">
              <a:avLst/>
            </a:prstGeom>
          </p:spPr>
        </p:pic>
        <p:sp>
          <p:nvSpPr>
            <p:cNvPr id="6" name="object 6"/>
            <p:cNvSpPr/>
            <p:nvPr/>
          </p:nvSpPr>
          <p:spPr>
            <a:xfrm>
              <a:off x="7508270" y="2423741"/>
              <a:ext cx="901700" cy="765175"/>
            </a:xfrm>
            <a:custGeom>
              <a:avLst/>
              <a:gdLst/>
              <a:ahLst/>
              <a:cxnLst/>
              <a:rect l="l" t="t" r="r" b="b"/>
              <a:pathLst>
                <a:path w="901700" h="765175">
                  <a:moveTo>
                    <a:pt x="813327" y="285908"/>
                  </a:moveTo>
                  <a:lnTo>
                    <a:pt x="875108" y="215560"/>
                  </a:lnTo>
                  <a:lnTo>
                    <a:pt x="867090" y="239475"/>
                  </a:lnTo>
                  <a:lnTo>
                    <a:pt x="864432" y="247054"/>
                  </a:lnTo>
                  <a:lnTo>
                    <a:pt x="840762" y="303727"/>
                  </a:lnTo>
                  <a:lnTo>
                    <a:pt x="816472" y="351128"/>
                  </a:lnTo>
                  <a:lnTo>
                    <a:pt x="790277" y="394826"/>
                  </a:lnTo>
                  <a:lnTo>
                    <a:pt x="765740" y="430802"/>
                  </a:lnTo>
                  <a:lnTo>
                    <a:pt x="739431" y="465601"/>
                  </a:lnTo>
                  <a:lnTo>
                    <a:pt x="705141" y="505527"/>
                  </a:lnTo>
                  <a:lnTo>
                    <a:pt x="673631" y="537515"/>
                  </a:lnTo>
                  <a:lnTo>
                    <a:pt x="642431" y="565495"/>
                  </a:lnTo>
                  <a:lnTo>
                    <a:pt x="608674" y="592153"/>
                  </a:lnTo>
                  <a:lnTo>
                    <a:pt x="576599" y="614192"/>
                  </a:lnTo>
                  <a:lnTo>
                    <a:pt x="554936" y="627652"/>
                  </a:lnTo>
                  <a:lnTo>
                    <a:pt x="692986" y="470461"/>
                  </a:lnTo>
                  <a:lnTo>
                    <a:pt x="704293" y="457236"/>
                  </a:lnTo>
                  <a:lnTo>
                    <a:pt x="739568" y="411795"/>
                  </a:lnTo>
                  <a:lnTo>
                    <a:pt x="762941" y="377528"/>
                  </a:lnTo>
                  <a:lnTo>
                    <a:pt x="788095" y="335591"/>
                  </a:lnTo>
                  <a:lnTo>
                    <a:pt x="807641" y="297948"/>
                  </a:lnTo>
                  <a:lnTo>
                    <a:pt x="813327" y="285908"/>
                  </a:lnTo>
                  <a:close/>
                </a:path>
                <a:path w="901700" h="765175">
                  <a:moveTo>
                    <a:pt x="34395" y="696937"/>
                  </a:moveTo>
                  <a:lnTo>
                    <a:pt x="77577" y="647767"/>
                  </a:lnTo>
                  <a:lnTo>
                    <a:pt x="101225" y="658425"/>
                  </a:lnTo>
                  <a:lnTo>
                    <a:pt x="126644" y="667271"/>
                  </a:lnTo>
                  <a:lnTo>
                    <a:pt x="179961" y="679502"/>
                  </a:lnTo>
                  <a:lnTo>
                    <a:pt x="220526" y="683650"/>
                  </a:lnTo>
                  <a:lnTo>
                    <a:pt x="244885" y="684408"/>
                  </a:lnTo>
                  <a:lnTo>
                    <a:pt x="261195" y="684088"/>
                  </a:lnTo>
                  <a:lnTo>
                    <a:pt x="306975" y="680562"/>
                  </a:lnTo>
                  <a:lnTo>
                    <a:pt x="358793" y="671747"/>
                  </a:lnTo>
                  <a:lnTo>
                    <a:pt x="406548" y="659046"/>
                  </a:lnTo>
                  <a:lnTo>
                    <a:pt x="453137" y="642359"/>
                  </a:lnTo>
                  <a:lnTo>
                    <a:pt x="490648" y="625588"/>
                  </a:lnTo>
                  <a:lnTo>
                    <a:pt x="526974" y="606553"/>
                  </a:lnTo>
                  <a:lnTo>
                    <a:pt x="574694" y="576531"/>
                  </a:lnTo>
                  <a:lnTo>
                    <a:pt x="611156" y="549262"/>
                  </a:lnTo>
                  <a:lnTo>
                    <a:pt x="641167" y="523630"/>
                  </a:lnTo>
                  <a:lnTo>
                    <a:pt x="670793" y="494930"/>
                  </a:lnTo>
                  <a:lnTo>
                    <a:pt x="692986" y="470461"/>
                  </a:lnTo>
                  <a:lnTo>
                    <a:pt x="554936" y="627652"/>
                  </a:lnTo>
                  <a:lnTo>
                    <a:pt x="504810" y="654711"/>
                  </a:lnTo>
                  <a:lnTo>
                    <a:pt x="464797" y="672589"/>
                  </a:lnTo>
                  <a:lnTo>
                    <a:pt x="415659" y="690156"/>
                  </a:lnTo>
                  <a:lnTo>
                    <a:pt x="365239" y="703538"/>
                  </a:lnTo>
                  <a:lnTo>
                    <a:pt x="310294" y="712851"/>
                  </a:lnTo>
                  <a:lnTo>
                    <a:pt x="270751" y="716261"/>
                  </a:lnTo>
                  <a:lnTo>
                    <a:pt x="245028" y="716898"/>
                  </a:lnTo>
                  <a:lnTo>
                    <a:pt x="244043" y="716895"/>
                  </a:lnTo>
                  <a:lnTo>
                    <a:pt x="200849" y="714766"/>
                  </a:lnTo>
                  <a:lnTo>
                    <a:pt x="144917" y="705807"/>
                  </a:lnTo>
                  <a:lnTo>
                    <a:pt x="87584" y="688057"/>
                  </a:lnTo>
                  <a:lnTo>
                    <a:pt x="61444" y="676101"/>
                  </a:lnTo>
                  <a:lnTo>
                    <a:pt x="37008" y="703925"/>
                  </a:lnTo>
                  <a:lnTo>
                    <a:pt x="34395" y="696937"/>
                  </a:lnTo>
                  <a:close/>
                </a:path>
                <a:path w="901700" h="765175">
                  <a:moveTo>
                    <a:pt x="866118" y="3043"/>
                  </a:moveTo>
                  <a:lnTo>
                    <a:pt x="898452" y="0"/>
                  </a:lnTo>
                  <a:lnTo>
                    <a:pt x="899167" y="8496"/>
                  </a:lnTo>
                  <a:lnTo>
                    <a:pt x="900001" y="17526"/>
                  </a:lnTo>
                  <a:lnTo>
                    <a:pt x="900701" y="26570"/>
                  </a:lnTo>
                  <a:lnTo>
                    <a:pt x="901015" y="35107"/>
                  </a:lnTo>
                  <a:lnTo>
                    <a:pt x="901334" y="52353"/>
                  </a:lnTo>
                  <a:lnTo>
                    <a:pt x="901305" y="61021"/>
                  </a:lnTo>
                  <a:lnTo>
                    <a:pt x="900115" y="87096"/>
                  </a:lnTo>
                  <a:lnTo>
                    <a:pt x="899657" y="93006"/>
                  </a:lnTo>
                  <a:lnTo>
                    <a:pt x="898950" y="98525"/>
                  </a:lnTo>
                  <a:lnTo>
                    <a:pt x="897524" y="112477"/>
                  </a:lnTo>
                  <a:lnTo>
                    <a:pt x="889406" y="160526"/>
                  </a:lnTo>
                  <a:lnTo>
                    <a:pt x="877175" y="208566"/>
                  </a:lnTo>
                  <a:lnTo>
                    <a:pt x="875108" y="215560"/>
                  </a:lnTo>
                  <a:lnTo>
                    <a:pt x="813327" y="285908"/>
                  </a:lnTo>
                  <a:lnTo>
                    <a:pt x="832111" y="240921"/>
                  </a:lnTo>
                  <a:lnTo>
                    <a:pt x="846198" y="199070"/>
                  </a:lnTo>
                  <a:lnTo>
                    <a:pt x="858104" y="151865"/>
                  </a:lnTo>
                  <a:lnTo>
                    <a:pt x="865430" y="107576"/>
                  </a:lnTo>
                  <a:lnTo>
                    <a:pt x="868521" y="67986"/>
                  </a:lnTo>
                  <a:lnTo>
                    <a:pt x="868924" y="52002"/>
                  </a:lnTo>
                  <a:lnTo>
                    <a:pt x="868523" y="35605"/>
                  </a:lnTo>
                  <a:lnTo>
                    <a:pt x="867520" y="19162"/>
                  </a:lnTo>
                  <a:lnTo>
                    <a:pt x="866118" y="3043"/>
                  </a:lnTo>
                  <a:close/>
                </a:path>
                <a:path w="901700" h="765175">
                  <a:moveTo>
                    <a:pt x="37008" y="703925"/>
                  </a:moveTo>
                  <a:lnTo>
                    <a:pt x="61444" y="676101"/>
                  </a:lnTo>
                  <a:lnTo>
                    <a:pt x="69516" y="698063"/>
                  </a:lnTo>
                  <a:lnTo>
                    <a:pt x="73924" y="720560"/>
                  </a:lnTo>
                  <a:lnTo>
                    <a:pt x="73672" y="743093"/>
                  </a:lnTo>
                  <a:lnTo>
                    <a:pt x="67764" y="765162"/>
                  </a:lnTo>
                  <a:lnTo>
                    <a:pt x="37913" y="752646"/>
                  </a:lnTo>
                  <a:lnTo>
                    <a:pt x="41977" y="730902"/>
                  </a:lnTo>
                  <a:lnTo>
                    <a:pt x="38916" y="709023"/>
                  </a:lnTo>
                  <a:lnTo>
                    <a:pt x="37008" y="703925"/>
                  </a:lnTo>
                  <a:close/>
                </a:path>
                <a:path w="901700" h="765175">
                  <a:moveTo>
                    <a:pt x="112284" y="577517"/>
                  </a:moveTo>
                  <a:lnTo>
                    <a:pt x="142128" y="590040"/>
                  </a:lnTo>
                  <a:lnTo>
                    <a:pt x="131329" y="610007"/>
                  </a:lnTo>
                  <a:lnTo>
                    <a:pt x="116612" y="626948"/>
                  </a:lnTo>
                  <a:lnTo>
                    <a:pt x="98515" y="639866"/>
                  </a:lnTo>
                  <a:lnTo>
                    <a:pt x="77577" y="647767"/>
                  </a:lnTo>
                  <a:lnTo>
                    <a:pt x="34395" y="696937"/>
                  </a:lnTo>
                  <a:lnTo>
                    <a:pt x="30790" y="687301"/>
                  </a:lnTo>
                  <a:lnTo>
                    <a:pt x="27242" y="680516"/>
                  </a:lnTo>
                  <a:lnTo>
                    <a:pt x="102058" y="595325"/>
                  </a:lnTo>
                  <a:lnTo>
                    <a:pt x="112284" y="577517"/>
                  </a:lnTo>
                  <a:close/>
                </a:path>
                <a:path w="901700" h="765175">
                  <a:moveTo>
                    <a:pt x="19793" y="609984"/>
                  </a:moveTo>
                  <a:lnTo>
                    <a:pt x="27199" y="612907"/>
                  </a:lnTo>
                  <a:lnTo>
                    <a:pt x="34747" y="615197"/>
                  </a:lnTo>
                  <a:lnTo>
                    <a:pt x="42430" y="616850"/>
                  </a:lnTo>
                  <a:lnTo>
                    <a:pt x="50244" y="617863"/>
                  </a:lnTo>
                  <a:lnTo>
                    <a:pt x="70404" y="616153"/>
                  </a:lnTo>
                  <a:lnTo>
                    <a:pt x="87887" y="608422"/>
                  </a:lnTo>
                  <a:lnTo>
                    <a:pt x="102058" y="595325"/>
                  </a:lnTo>
                  <a:lnTo>
                    <a:pt x="27242" y="680516"/>
                  </a:lnTo>
                  <a:lnTo>
                    <a:pt x="19661" y="666023"/>
                  </a:lnTo>
                  <a:lnTo>
                    <a:pt x="19322" y="665425"/>
                  </a:lnTo>
                  <a:lnTo>
                    <a:pt x="15473" y="658110"/>
                  </a:lnTo>
                  <a:lnTo>
                    <a:pt x="11151" y="651870"/>
                  </a:lnTo>
                  <a:lnTo>
                    <a:pt x="6764" y="644749"/>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819164" y="1810579"/>
              <a:ext cx="1065530" cy="1049020"/>
            </a:xfrm>
            <a:custGeom>
              <a:avLst/>
              <a:gdLst/>
              <a:ahLst/>
              <a:cxnLst/>
              <a:rect l="l" t="t" r="r" b="b"/>
              <a:pathLst>
                <a:path w="1065529" h="1049020">
                  <a:moveTo>
                    <a:pt x="535372" y="1048955"/>
                  </a:moveTo>
                  <a:lnTo>
                    <a:pt x="486642" y="1046811"/>
                  </a:lnTo>
                  <a:lnTo>
                    <a:pt x="439138" y="1040505"/>
                  </a:lnTo>
                  <a:lnTo>
                    <a:pt x="393049" y="1030220"/>
                  </a:lnTo>
                  <a:lnTo>
                    <a:pt x="348563" y="1016142"/>
                  </a:lnTo>
                  <a:lnTo>
                    <a:pt x="305870" y="998457"/>
                  </a:lnTo>
                  <a:lnTo>
                    <a:pt x="265159" y="977348"/>
                  </a:lnTo>
                  <a:lnTo>
                    <a:pt x="226619" y="953002"/>
                  </a:lnTo>
                  <a:lnTo>
                    <a:pt x="190438" y="925604"/>
                  </a:lnTo>
                  <a:lnTo>
                    <a:pt x="156806" y="895339"/>
                  </a:lnTo>
                  <a:lnTo>
                    <a:pt x="125912" y="862391"/>
                  </a:lnTo>
                  <a:lnTo>
                    <a:pt x="97945" y="826947"/>
                  </a:lnTo>
                  <a:lnTo>
                    <a:pt x="73093" y="789191"/>
                  </a:lnTo>
                  <a:lnTo>
                    <a:pt x="51547" y="749308"/>
                  </a:lnTo>
                  <a:lnTo>
                    <a:pt x="33494" y="707484"/>
                  </a:lnTo>
                  <a:lnTo>
                    <a:pt x="19123" y="663904"/>
                  </a:lnTo>
                  <a:lnTo>
                    <a:pt x="8625" y="618753"/>
                  </a:lnTo>
                  <a:lnTo>
                    <a:pt x="2187" y="572215"/>
                  </a:lnTo>
                  <a:lnTo>
                    <a:pt x="0" y="524480"/>
                  </a:lnTo>
                  <a:lnTo>
                    <a:pt x="2187" y="476739"/>
                  </a:lnTo>
                  <a:lnTo>
                    <a:pt x="8625" y="430201"/>
                  </a:lnTo>
                  <a:lnTo>
                    <a:pt x="19123" y="385050"/>
                  </a:lnTo>
                  <a:lnTo>
                    <a:pt x="33494" y="341470"/>
                  </a:lnTo>
                  <a:lnTo>
                    <a:pt x="51547" y="299646"/>
                  </a:lnTo>
                  <a:lnTo>
                    <a:pt x="73093" y="259763"/>
                  </a:lnTo>
                  <a:lnTo>
                    <a:pt x="97945" y="222007"/>
                  </a:lnTo>
                  <a:lnTo>
                    <a:pt x="125912" y="186563"/>
                  </a:lnTo>
                  <a:lnTo>
                    <a:pt x="156806" y="153615"/>
                  </a:lnTo>
                  <a:lnTo>
                    <a:pt x="190438" y="123350"/>
                  </a:lnTo>
                  <a:lnTo>
                    <a:pt x="226619" y="95952"/>
                  </a:lnTo>
                  <a:lnTo>
                    <a:pt x="265159" y="71606"/>
                  </a:lnTo>
                  <a:lnTo>
                    <a:pt x="305870" y="50497"/>
                  </a:lnTo>
                  <a:lnTo>
                    <a:pt x="348563" y="32812"/>
                  </a:lnTo>
                  <a:lnTo>
                    <a:pt x="393049" y="18734"/>
                  </a:lnTo>
                  <a:lnTo>
                    <a:pt x="439138" y="8449"/>
                  </a:lnTo>
                  <a:lnTo>
                    <a:pt x="486642" y="2143"/>
                  </a:lnTo>
                  <a:lnTo>
                    <a:pt x="535364" y="0"/>
                  </a:lnTo>
                  <a:lnTo>
                    <a:pt x="584102" y="2143"/>
                  </a:lnTo>
                  <a:lnTo>
                    <a:pt x="631606" y="8449"/>
                  </a:lnTo>
                  <a:lnTo>
                    <a:pt x="677695" y="18734"/>
                  </a:lnTo>
                  <a:lnTo>
                    <a:pt x="722181" y="32812"/>
                  </a:lnTo>
                  <a:lnTo>
                    <a:pt x="764874" y="50497"/>
                  </a:lnTo>
                  <a:lnTo>
                    <a:pt x="805585" y="71606"/>
                  </a:lnTo>
                  <a:lnTo>
                    <a:pt x="844125" y="95952"/>
                  </a:lnTo>
                  <a:lnTo>
                    <a:pt x="880306" y="123350"/>
                  </a:lnTo>
                  <a:lnTo>
                    <a:pt x="913937" y="153615"/>
                  </a:lnTo>
                  <a:lnTo>
                    <a:pt x="944831" y="186563"/>
                  </a:lnTo>
                  <a:lnTo>
                    <a:pt x="972799" y="222007"/>
                  </a:lnTo>
                  <a:lnTo>
                    <a:pt x="997650" y="259763"/>
                  </a:lnTo>
                  <a:lnTo>
                    <a:pt x="1019197" y="299646"/>
                  </a:lnTo>
                  <a:lnTo>
                    <a:pt x="1037250" y="341470"/>
                  </a:lnTo>
                  <a:lnTo>
                    <a:pt x="1051620" y="385050"/>
                  </a:lnTo>
                  <a:lnTo>
                    <a:pt x="1062118" y="430201"/>
                  </a:lnTo>
                  <a:lnTo>
                    <a:pt x="1065345" y="453526"/>
                  </a:lnTo>
                  <a:lnTo>
                    <a:pt x="1065345" y="595428"/>
                  </a:lnTo>
                  <a:lnTo>
                    <a:pt x="1051620" y="663904"/>
                  </a:lnTo>
                  <a:lnTo>
                    <a:pt x="1037250" y="707484"/>
                  </a:lnTo>
                  <a:lnTo>
                    <a:pt x="1019197" y="749308"/>
                  </a:lnTo>
                  <a:lnTo>
                    <a:pt x="997650" y="789191"/>
                  </a:lnTo>
                  <a:lnTo>
                    <a:pt x="972799" y="826947"/>
                  </a:lnTo>
                  <a:lnTo>
                    <a:pt x="944831" y="862391"/>
                  </a:lnTo>
                  <a:lnTo>
                    <a:pt x="913937" y="895339"/>
                  </a:lnTo>
                  <a:lnTo>
                    <a:pt x="880306" y="925604"/>
                  </a:lnTo>
                  <a:lnTo>
                    <a:pt x="844125" y="953002"/>
                  </a:lnTo>
                  <a:lnTo>
                    <a:pt x="805585" y="977348"/>
                  </a:lnTo>
                  <a:lnTo>
                    <a:pt x="764874" y="998457"/>
                  </a:lnTo>
                  <a:lnTo>
                    <a:pt x="722181" y="1016142"/>
                  </a:lnTo>
                  <a:lnTo>
                    <a:pt x="677695" y="1030220"/>
                  </a:lnTo>
                  <a:lnTo>
                    <a:pt x="631606" y="1040505"/>
                  </a:lnTo>
                  <a:lnTo>
                    <a:pt x="584102" y="1046811"/>
                  </a:lnTo>
                  <a:lnTo>
                    <a:pt x="535372" y="1048955"/>
                  </a:lnTo>
                  <a:close/>
                </a:path>
              </a:pathLst>
            </a:custGeom>
            <a:solidFill>
              <a:srgbClr val="81B17E"/>
            </a:solidFill>
          </p:spPr>
          <p:txBody>
            <a:bodyPr wrap="square" lIns="0" tIns="0" rIns="0" bIns="0" rtlCol="0"/>
            <a:lstStyle/>
            <a:p>
              <a:endParaRPr/>
            </a:p>
          </p:txBody>
        </p:sp>
      </p:grpSp>
      <p:sp>
        <p:nvSpPr>
          <p:cNvPr id="8" name="object 8"/>
          <p:cNvSpPr/>
          <p:nvPr/>
        </p:nvSpPr>
        <p:spPr>
          <a:xfrm>
            <a:off x="10436049" y="2502511"/>
            <a:ext cx="968375" cy="661035"/>
          </a:xfrm>
          <a:custGeom>
            <a:avLst/>
            <a:gdLst/>
            <a:ahLst/>
            <a:cxnLst/>
            <a:rect l="l" t="t" r="r" b="b"/>
            <a:pathLst>
              <a:path w="968375" h="661035">
                <a:moveTo>
                  <a:pt x="118936" y="274449"/>
                </a:moveTo>
                <a:lnTo>
                  <a:pt x="49132" y="212053"/>
                </a:lnTo>
                <a:lnTo>
                  <a:pt x="59972" y="234828"/>
                </a:lnTo>
                <a:lnTo>
                  <a:pt x="63523" y="242031"/>
                </a:lnTo>
                <a:lnTo>
                  <a:pt x="93847" y="295442"/>
                </a:lnTo>
                <a:lnTo>
                  <a:pt x="123667" y="339573"/>
                </a:lnTo>
                <a:lnTo>
                  <a:pt x="154934" y="379798"/>
                </a:lnTo>
                <a:lnTo>
                  <a:pt x="183626" y="412558"/>
                </a:lnTo>
                <a:lnTo>
                  <a:pt x="213662" y="443658"/>
                </a:lnTo>
                <a:lnTo>
                  <a:pt x="266653" y="491026"/>
                </a:lnTo>
                <a:lnTo>
                  <a:pt x="300016" y="516270"/>
                </a:lnTo>
                <a:lnTo>
                  <a:pt x="334686" y="539266"/>
                </a:lnTo>
                <a:lnTo>
                  <a:pt x="375919" y="562933"/>
                </a:lnTo>
                <a:lnTo>
                  <a:pt x="411211" y="580240"/>
                </a:lnTo>
                <a:lnTo>
                  <a:pt x="416601" y="582589"/>
                </a:lnTo>
                <a:lnTo>
                  <a:pt x="260626" y="443167"/>
                </a:lnTo>
                <a:lnTo>
                  <a:pt x="247809" y="431399"/>
                </a:lnTo>
                <a:lnTo>
                  <a:pt x="207318" y="390537"/>
                </a:lnTo>
                <a:lnTo>
                  <a:pt x="179988" y="359335"/>
                </a:lnTo>
                <a:lnTo>
                  <a:pt x="149967" y="320732"/>
                </a:lnTo>
                <a:lnTo>
                  <a:pt x="126030" y="285717"/>
                </a:lnTo>
                <a:lnTo>
                  <a:pt x="118936" y="274449"/>
                </a:lnTo>
                <a:close/>
              </a:path>
              <a:path w="968375" h="661035">
                <a:moveTo>
                  <a:pt x="941698" y="588682"/>
                </a:moveTo>
                <a:lnTo>
                  <a:pt x="892908" y="545070"/>
                </a:lnTo>
                <a:lnTo>
                  <a:pt x="870716" y="558499"/>
                </a:lnTo>
                <a:lnTo>
                  <a:pt x="846547" y="570342"/>
                </a:lnTo>
                <a:lnTo>
                  <a:pt x="795092" y="588905"/>
                </a:lnTo>
                <a:lnTo>
                  <a:pt x="755321" y="597908"/>
                </a:lnTo>
                <a:lnTo>
                  <a:pt x="715001" y="603240"/>
                </a:lnTo>
                <a:lnTo>
                  <a:pt x="669129" y="605252"/>
                </a:lnTo>
                <a:lnTo>
                  <a:pt x="651427" y="604911"/>
                </a:lnTo>
                <a:lnTo>
                  <a:pt x="592086" y="599836"/>
                </a:lnTo>
                <a:lnTo>
                  <a:pt x="543451" y="590904"/>
                </a:lnTo>
                <a:lnTo>
                  <a:pt x="499974" y="579221"/>
                </a:lnTo>
                <a:lnTo>
                  <a:pt x="460598" y="565777"/>
                </a:lnTo>
                <a:lnTo>
                  <a:pt x="424787" y="550856"/>
                </a:lnTo>
                <a:lnTo>
                  <a:pt x="374512" y="525438"/>
                </a:lnTo>
                <a:lnTo>
                  <a:pt x="339599" y="504110"/>
                </a:lnTo>
                <a:lnTo>
                  <a:pt x="306991" y="481282"/>
                </a:lnTo>
                <a:lnTo>
                  <a:pt x="273604" y="454688"/>
                </a:lnTo>
                <a:lnTo>
                  <a:pt x="260626" y="443167"/>
                </a:lnTo>
                <a:lnTo>
                  <a:pt x="416601" y="582589"/>
                </a:lnTo>
                <a:lnTo>
                  <a:pt x="469621" y="603415"/>
                </a:lnTo>
                <a:lnTo>
                  <a:pt x="511496" y="616343"/>
                </a:lnTo>
                <a:lnTo>
                  <a:pt x="562392" y="627865"/>
                </a:lnTo>
                <a:lnTo>
                  <a:pt x="614057" y="635078"/>
                </a:lnTo>
                <a:lnTo>
                  <a:pt x="669723" y="637706"/>
                </a:lnTo>
                <a:lnTo>
                  <a:pt x="688031" y="637502"/>
                </a:lnTo>
                <a:lnTo>
                  <a:pt x="735001" y="633864"/>
                </a:lnTo>
                <a:lnTo>
                  <a:pt x="778602" y="626428"/>
                </a:lnTo>
                <a:lnTo>
                  <a:pt x="833048" y="610797"/>
                </a:lnTo>
                <a:lnTo>
                  <a:pt x="887826" y="586272"/>
                </a:lnTo>
                <a:lnTo>
                  <a:pt x="912336" y="571256"/>
                </a:lnTo>
                <a:lnTo>
                  <a:pt x="939945" y="595934"/>
                </a:lnTo>
                <a:lnTo>
                  <a:pt x="941698" y="588682"/>
                </a:lnTo>
                <a:close/>
              </a:path>
              <a:path w="968375" h="661035">
                <a:moveTo>
                  <a:pt x="32465" y="0"/>
                </a:moveTo>
                <a:lnTo>
                  <a:pt x="0" y="873"/>
                </a:lnTo>
                <a:lnTo>
                  <a:pt x="312" y="9393"/>
                </a:lnTo>
                <a:lnTo>
                  <a:pt x="572" y="18458"/>
                </a:lnTo>
                <a:lnTo>
                  <a:pt x="4515" y="61793"/>
                </a:lnTo>
                <a:lnTo>
                  <a:pt x="11370" y="98741"/>
                </a:lnTo>
                <a:lnTo>
                  <a:pt x="14465" y="112419"/>
                </a:lnTo>
                <a:lnTo>
                  <a:pt x="28311" y="159141"/>
                </a:lnTo>
                <a:lnTo>
                  <a:pt x="46239" y="205359"/>
                </a:lnTo>
                <a:lnTo>
                  <a:pt x="49132" y="212053"/>
                </a:lnTo>
                <a:lnTo>
                  <a:pt x="118936" y="274449"/>
                </a:lnTo>
                <a:lnTo>
                  <a:pt x="94871" y="232051"/>
                </a:lnTo>
                <a:lnTo>
                  <a:pt x="75846" y="192201"/>
                </a:lnTo>
                <a:lnTo>
                  <a:pt x="58342" y="146773"/>
                </a:lnTo>
                <a:lnTo>
                  <a:pt x="45736" y="103689"/>
                </a:lnTo>
                <a:lnTo>
                  <a:pt x="37900" y="64760"/>
                </a:lnTo>
                <a:lnTo>
                  <a:pt x="33014" y="16171"/>
                </a:lnTo>
                <a:lnTo>
                  <a:pt x="32465" y="0"/>
                </a:lnTo>
                <a:close/>
              </a:path>
              <a:path w="968375" h="661035">
                <a:moveTo>
                  <a:pt x="939945" y="595934"/>
                </a:moveTo>
                <a:lnTo>
                  <a:pt x="912336" y="571256"/>
                </a:lnTo>
                <a:lnTo>
                  <a:pt x="906968" y="594029"/>
                </a:lnTo>
                <a:lnTo>
                  <a:pt x="905301" y="616894"/>
                </a:lnTo>
                <a:lnTo>
                  <a:pt x="908265" y="639233"/>
                </a:lnTo>
                <a:lnTo>
                  <a:pt x="916788" y="660430"/>
                </a:lnTo>
                <a:lnTo>
                  <a:pt x="944914" y="644410"/>
                </a:lnTo>
                <a:lnTo>
                  <a:pt x="938261" y="623313"/>
                </a:lnTo>
                <a:lnTo>
                  <a:pt x="938665" y="601225"/>
                </a:lnTo>
                <a:lnTo>
                  <a:pt x="939945" y="595934"/>
                </a:lnTo>
                <a:close/>
              </a:path>
              <a:path w="968375" h="661035">
                <a:moveTo>
                  <a:pt x="849994" y="479512"/>
                </a:moveTo>
                <a:lnTo>
                  <a:pt x="821875" y="495538"/>
                </a:lnTo>
                <a:lnTo>
                  <a:pt x="835000" y="514059"/>
                </a:lnTo>
                <a:lnTo>
                  <a:pt x="851650" y="529104"/>
                </a:lnTo>
                <a:lnTo>
                  <a:pt x="871171" y="539749"/>
                </a:lnTo>
                <a:lnTo>
                  <a:pt x="892908" y="545070"/>
                </a:lnTo>
                <a:lnTo>
                  <a:pt x="941698" y="588682"/>
                </a:lnTo>
                <a:lnTo>
                  <a:pt x="944115" y="578682"/>
                </a:lnTo>
                <a:lnTo>
                  <a:pt x="946821" y="571520"/>
                </a:lnTo>
                <a:lnTo>
                  <a:pt x="862290" y="495959"/>
                </a:lnTo>
                <a:lnTo>
                  <a:pt x="849994" y="479512"/>
                </a:lnTo>
                <a:close/>
              </a:path>
              <a:path w="968375" h="661035">
                <a:moveTo>
                  <a:pt x="945722" y="500604"/>
                </a:moveTo>
                <a:lnTo>
                  <a:pt x="896222" y="512823"/>
                </a:lnTo>
                <a:lnTo>
                  <a:pt x="877936" y="507254"/>
                </a:lnTo>
                <a:lnTo>
                  <a:pt x="862290" y="495959"/>
                </a:lnTo>
                <a:lnTo>
                  <a:pt x="946821" y="571520"/>
                </a:lnTo>
                <a:lnTo>
                  <a:pt x="952601" y="556220"/>
                </a:lnTo>
                <a:lnTo>
                  <a:pt x="952866" y="555585"/>
                </a:lnTo>
                <a:lnTo>
                  <a:pt x="955806" y="547859"/>
                </a:lnTo>
                <a:lnTo>
                  <a:pt x="959345" y="541144"/>
                </a:lnTo>
                <a:lnTo>
                  <a:pt x="962843" y="533547"/>
                </a:lnTo>
                <a:lnTo>
                  <a:pt x="964543" y="529762"/>
                </a:lnTo>
                <a:lnTo>
                  <a:pt x="966373" y="525954"/>
                </a:lnTo>
                <a:lnTo>
                  <a:pt x="968283" y="522225"/>
                </a:lnTo>
                <a:lnTo>
                  <a:pt x="945722" y="500604"/>
                </a:lnTo>
                <a:close/>
              </a:path>
            </a:pathLst>
          </a:custGeom>
          <a:solidFill>
            <a:srgbClr val="000000"/>
          </a:solidFill>
        </p:spPr>
        <p:txBody>
          <a:bodyPr wrap="square" lIns="0" tIns="0" rIns="0" bIns="0" rtlCol="0"/>
          <a:lstStyle/>
          <a:p>
            <a:endParaRPr/>
          </a:p>
        </p:txBody>
      </p:sp>
      <p:grpSp>
        <p:nvGrpSpPr>
          <p:cNvPr id="9" name="object 9"/>
          <p:cNvGrpSpPr/>
          <p:nvPr/>
        </p:nvGrpSpPr>
        <p:grpSpPr>
          <a:xfrm>
            <a:off x="11660427" y="1554584"/>
            <a:ext cx="4886325" cy="8362950"/>
            <a:chOff x="11660427" y="1554584"/>
            <a:chExt cx="4886325" cy="8362950"/>
          </a:xfrm>
        </p:grpSpPr>
        <p:pic>
          <p:nvPicPr>
            <p:cNvPr id="10" name="object 10"/>
            <p:cNvPicPr/>
            <p:nvPr/>
          </p:nvPicPr>
          <p:blipFill>
            <a:blip r:embed="rId5" cstate="print"/>
            <a:stretch>
              <a:fillRect/>
            </a:stretch>
          </p:blipFill>
          <p:spPr>
            <a:xfrm>
              <a:off x="12138127" y="1729069"/>
              <a:ext cx="3677236" cy="7960482"/>
            </a:xfrm>
            <a:prstGeom prst="rect">
              <a:avLst/>
            </a:prstGeom>
          </p:spPr>
        </p:pic>
        <p:pic>
          <p:nvPicPr>
            <p:cNvPr id="11" name="object 11"/>
            <p:cNvPicPr/>
            <p:nvPr/>
          </p:nvPicPr>
          <p:blipFill>
            <a:blip r:embed="rId6" cstate="print"/>
            <a:stretch>
              <a:fillRect/>
            </a:stretch>
          </p:blipFill>
          <p:spPr>
            <a:xfrm>
              <a:off x="11660427" y="1554584"/>
              <a:ext cx="4886325" cy="8362949"/>
            </a:xfrm>
            <a:prstGeom prst="rect">
              <a:avLst/>
            </a:prstGeom>
          </p:spPr>
        </p:pic>
      </p:grpSp>
      <p:sp>
        <p:nvSpPr>
          <p:cNvPr id="12" name="object 12"/>
          <p:cNvSpPr/>
          <p:nvPr/>
        </p:nvSpPr>
        <p:spPr>
          <a:xfrm>
            <a:off x="10077280" y="1804368"/>
            <a:ext cx="1065530" cy="1049020"/>
          </a:xfrm>
          <a:custGeom>
            <a:avLst/>
            <a:gdLst/>
            <a:ahLst/>
            <a:cxnLst/>
            <a:rect l="l" t="t" r="r" b="b"/>
            <a:pathLst>
              <a:path w="1065529" h="1049020">
                <a:moveTo>
                  <a:pt x="535380" y="1048955"/>
                </a:moveTo>
                <a:lnTo>
                  <a:pt x="486643" y="1046812"/>
                </a:lnTo>
                <a:lnTo>
                  <a:pt x="439138" y="1040505"/>
                </a:lnTo>
                <a:lnTo>
                  <a:pt x="393049" y="1030220"/>
                </a:lnTo>
                <a:lnTo>
                  <a:pt x="348563" y="1016142"/>
                </a:lnTo>
                <a:lnTo>
                  <a:pt x="305870" y="998457"/>
                </a:lnTo>
                <a:lnTo>
                  <a:pt x="265159" y="977349"/>
                </a:lnTo>
                <a:lnTo>
                  <a:pt x="226619" y="953003"/>
                </a:lnTo>
                <a:lnTo>
                  <a:pt x="190438" y="925605"/>
                </a:lnTo>
                <a:lnTo>
                  <a:pt x="156807" y="895339"/>
                </a:lnTo>
                <a:lnTo>
                  <a:pt x="125912" y="862392"/>
                </a:lnTo>
                <a:lnTo>
                  <a:pt x="97945" y="826947"/>
                </a:lnTo>
                <a:lnTo>
                  <a:pt x="73094" y="789191"/>
                </a:lnTo>
                <a:lnTo>
                  <a:pt x="51547" y="749309"/>
                </a:lnTo>
                <a:lnTo>
                  <a:pt x="33494" y="707485"/>
                </a:lnTo>
                <a:lnTo>
                  <a:pt x="19124" y="663904"/>
                </a:lnTo>
                <a:lnTo>
                  <a:pt x="8625" y="618753"/>
                </a:lnTo>
                <a:lnTo>
                  <a:pt x="2187" y="572216"/>
                </a:lnTo>
                <a:lnTo>
                  <a:pt x="0" y="524477"/>
                </a:lnTo>
                <a:lnTo>
                  <a:pt x="2187" y="476739"/>
                </a:lnTo>
                <a:lnTo>
                  <a:pt x="8625" y="430202"/>
                </a:lnTo>
                <a:lnTo>
                  <a:pt x="19124" y="385050"/>
                </a:lnTo>
                <a:lnTo>
                  <a:pt x="33494" y="341470"/>
                </a:lnTo>
                <a:lnTo>
                  <a:pt x="51547" y="299646"/>
                </a:lnTo>
                <a:lnTo>
                  <a:pt x="73094" y="259763"/>
                </a:lnTo>
                <a:lnTo>
                  <a:pt x="97945" y="222007"/>
                </a:lnTo>
                <a:lnTo>
                  <a:pt x="125912" y="186563"/>
                </a:lnTo>
                <a:lnTo>
                  <a:pt x="156807" y="153616"/>
                </a:lnTo>
                <a:lnTo>
                  <a:pt x="190438" y="123350"/>
                </a:lnTo>
                <a:lnTo>
                  <a:pt x="226619" y="95952"/>
                </a:lnTo>
                <a:lnTo>
                  <a:pt x="265159" y="71606"/>
                </a:lnTo>
                <a:lnTo>
                  <a:pt x="305870" y="50498"/>
                </a:lnTo>
                <a:lnTo>
                  <a:pt x="348563" y="32812"/>
                </a:lnTo>
                <a:lnTo>
                  <a:pt x="393049" y="18734"/>
                </a:lnTo>
                <a:lnTo>
                  <a:pt x="439138" y="8450"/>
                </a:lnTo>
                <a:lnTo>
                  <a:pt x="486643" y="2143"/>
                </a:lnTo>
                <a:lnTo>
                  <a:pt x="535372" y="0"/>
                </a:lnTo>
                <a:lnTo>
                  <a:pt x="584102" y="2143"/>
                </a:lnTo>
                <a:lnTo>
                  <a:pt x="631606" y="8450"/>
                </a:lnTo>
                <a:lnTo>
                  <a:pt x="677695" y="18734"/>
                </a:lnTo>
                <a:lnTo>
                  <a:pt x="722181" y="32812"/>
                </a:lnTo>
                <a:lnTo>
                  <a:pt x="764874" y="50498"/>
                </a:lnTo>
                <a:lnTo>
                  <a:pt x="805585" y="71606"/>
                </a:lnTo>
                <a:lnTo>
                  <a:pt x="844125" y="95952"/>
                </a:lnTo>
                <a:lnTo>
                  <a:pt x="880306" y="123350"/>
                </a:lnTo>
                <a:lnTo>
                  <a:pt x="913938" y="153616"/>
                </a:lnTo>
                <a:lnTo>
                  <a:pt x="944832" y="186563"/>
                </a:lnTo>
                <a:lnTo>
                  <a:pt x="972799" y="222007"/>
                </a:lnTo>
                <a:lnTo>
                  <a:pt x="997651" y="259763"/>
                </a:lnTo>
                <a:lnTo>
                  <a:pt x="1019198" y="299646"/>
                </a:lnTo>
                <a:lnTo>
                  <a:pt x="1037251" y="341470"/>
                </a:lnTo>
                <a:lnTo>
                  <a:pt x="1051621" y="385050"/>
                </a:lnTo>
                <a:lnTo>
                  <a:pt x="1062119" y="430202"/>
                </a:lnTo>
                <a:lnTo>
                  <a:pt x="1065345" y="453516"/>
                </a:lnTo>
                <a:lnTo>
                  <a:pt x="1065345" y="595439"/>
                </a:lnTo>
                <a:lnTo>
                  <a:pt x="1051621" y="663904"/>
                </a:lnTo>
                <a:lnTo>
                  <a:pt x="1037251" y="707485"/>
                </a:lnTo>
                <a:lnTo>
                  <a:pt x="1019198" y="749309"/>
                </a:lnTo>
                <a:lnTo>
                  <a:pt x="997651" y="789191"/>
                </a:lnTo>
                <a:lnTo>
                  <a:pt x="972799" y="826947"/>
                </a:lnTo>
                <a:lnTo>
                  <a:pt x="944832" y="862392"/>
                </a:lnTo>
                <a:lnTo>
                  <a:pt x="913938" y="895339"/>
                </a:lnTo>
                <a:lnTo>
                  <a:pt x="880306" y="925605"/>
                </a:lnTo>
                <a:lnTo>
                  <a:pt x="844125" y="953003"/>
                </a:lnTo>
                <a:lnTo>
                  <a:pt x="805585" y="977349"/>
                </a:lnTo>
                <a:lnTo>
                  <a:pt x="764874" y="998457"/>
                </a:lnTo>
                <a:lnTo>
                  <a:pt x="722181" y="1016142"/>
                </a:lnTo>
                <a:lnTo>
                  <a:pt x="677695" y="1030220"/>
                </a:lnTo>
                <a:lnTo>
                  <a:pt x="631606" y="1040505"/>
                </a:lnTo>
                <a:lnTo>
                  <a:pt x="584102" y="1046812"/>
                </a:lnTo>
                <a:lnTo>
                  <a:pt x="535380" y="1048955"/>
                </a:lnTo>
                <a:close/>
              </a:path>
            </a:pathLst>
          </a:custGeom>
          <a:solidFill>
            <a:srgbClr val="81B17E"/>
          </a:solidFill>
        </p:spPr>
        <p:txBody>
          <a:bodyPr wrap="square" lIns="0" tIns="0" rIns="0" bIns="0" rtlCol="0"/>
          <a:lstStyle/>
          <a:p>
            <a:endParaRPr/>
          </a:p>
        </p:txBody>
      </p:sp>
      <p:pic>
        <p:nvPicPr>
          <p:cNvPr id="13" name="object 13"/>
          <p:cNvPicPr/>
          <p:nvPr/>
        </p:nvPicPr>
        <p:blipFill>
          <a:blip r:embed="rId7" cstate="print"/>
          <a:stretch>
            <a:fillRect/>
          </a:stretch>
        </p:blipFill>
        <p:spPr>
          <a:xfrm>
            <a:off x="7531022" y="2140872"/>
            <a:ext cx="1647824" cy="390524"/>
          </a:xfrm>
          <a:prstGeom prst="rect">
            <a:avLst/>
          </a:prstGeom>
        </p:spPr>
      </p:pic>
      <p:pic>
        <p:nvPicPr>
          <p:cNvPr id="14" name="object 14"/>
          <p:cNvPicPr/>
          <p:nvPr/>
        </p:nvPicPr>
        <p:blipFill>
          <a:blip r:embed="rId8" cstate="print"/>
          <a:stretch>
            <a:fillRect/>
          </a:stretch>
        </p:blipFill>
        <p:spPr>
          <a:xfrm>
            <a:off x="9707753" y="2125869"/>
            <a:ext cx="1809749" cy="419099"/>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3547" y="2951254"/>
            <a:ext cx="4029332" cy="4023977"/>
          </a:xfrm>
          <a:prstGeom prst="rect">
            <a:avLst/>
          </a:prstGeom>
        </p:spPr>
      </p:pic>
      <p:sp>
        <p:nvSpPr>
          <p:cNvPr id="3" name="object 3"/>
          <p:cNvSpPr txBox="1">
            <a:spLocks noGrp="1"/>
          </p:cNvSpPr>
          <p:nvPr>
            <p:ph type="title"/>
          </p:nvPr>
        </p:nvSpPr>
        <p:spPr>
          <a:xfrm>
            <a:off x="10111593" y="3270091"/>
            <a:ext cx="5379720" cy="1483995"/>
          </a:xfrm>
          <a:prstGeom prst="rect">
            <a:avLst/>
          </a:prstGeom>
        </p:spPr>
        <p:txBody>
          <a:bodyPr vert="horz" wrap="square" lIns="0" tIns="15240" rIns="0" bIns="0" rtlCol="0">
            <a:spAutoFit/>
          </a:bodyPr>
          <a:lstStyle/>
          <a:p>
            <a:pPr marL="12700">
              <a:lnSpc>
                <a:spcPct val="100000"/>
              </a:lnSpc>
              <a:spcBef>
                <a:spcPts val="120"/>
              </a:spcBef>
            </a:pPr>
            <a:r>
              <a:rPr sz="9550" b="0" spc="-1580" dirty="0">
                <a:latin typeface="Lucida Sans Unicode"/>
                <a:cs typeface="Lucida Sans Unicode"/>
              </a:rPr>
              <a:t>G</a:t>
            </a:r>
            <a:r>
              <a:rPr sz="9550" b="0" spc="-2125" dirty="0">
                <a:latin typeface="Lucida Sans Unicode"/>
                <a:cs typeface="Lucida Sans Unicode"/>
              </a:rPr>
              <a:t>o</a:t>
            </a:r>
            <a:r>
              <a:rPr sz="9550" b="0" spc="-345" dirty="0">
                <a:latin typeface="Lucida Sans Unicode"/>
                <a:cs typeface="Lucida Sans Unicode"/>
              </a:rPr>
              <a:t> </a:t>
            </a:r>
            <a:r>
              <a:rPr sz="9550" b="0" spc="-735" dirty="0" err="1">
                <a:latin typeface="Lucida Sans Unicode"/>
                <a:cs typeface="Lucida Sans Unicode"/>
              </a:rPr>
              <a:t>E</a:t>
            </a:r>
            <a:r>
              <a:rPr sz="9550" b="0" spc="-1820" dirty="0" err="1">
                <a:latin typeface="Lucida Sans Unicode"/>
                <a:cs typeface="Lucida Sans Unicode"/>
              </a:rPr>
              <a:t>c</a:t>
            </a:r>
            <a:r>
              <a:rPr sz="9550" b="0" spc="-2130" dirty="0" err="1">
                <a:latin typeface="Lucida Sans Unicode"/>
                <a:cs typeface="Lucida Sans Unicode"/>
              </a:rPr>
              <a:t>o</a:t>
            </a:r>
            <a:r>
              <a:rPr sz="9550" b="0" spc="-375" dirty="0" err="1">
                <a:latin typeface="Lucida Sans Unicode"/>
                <a:cs typeface="Lucida Sans Unicode"/>
              </a:rPr>
              <a:t>S</a:t>
            </a:r>
            <a:r>
              <a:rPr sz="9550" b="0" spc="-2670" dirty="0" err="1">
                <a:latin typeface="Lucida Sans Unicode"/>
                <a:cs typeface="Lucida Sans Unicode"/>
              </a:rPr>
              <a:t>n</a:t>
            </a:r>
            <a:r>
              <a:rPr sz="9550" b="0" spc="-1110" dirty="0" err="1">
                <a:latin typeface="Lucida Sans Unicode"/>
                <a:cs typeface="Lucida Sans Unicode"/>
              </a:rPr>
              <a:t>a</a:t>
            </a:r>
            <a:r>
              <a:rPr sz="9550" b="0" spc="-1195" dirty="0" err="1">
                <a:latin typeface="Lucida Sans Unicode"/>
                <a:cs typeface="Lucida Sans Unicode"/>
              </a:rPr>
              <a:t>p</a:t>
            </a:r>
            <a:r>
              <a:rPr sz="9550" b="0" spc="-919" dirty="0">
                <a:latin typeface="Lucida Sans Unicode"/>
                <a:cs typeface="Lucida Sans Unicode"/>
              </a:rPr>
              <a:t>!</a:t>
            </a:r>
            <a:endParaRPr sz="9550" dirty="0">
              <a:latin typeface="Lucida Sans Unicode"/>
              <a:cs typeface="Lucida Sans Unicode"/>
            </a:endParaRPr>
          </a:p>
        </p:txBody>
      </p:sp>
      <p:sp>
        <p:nvSpPr>
          <p:cNvPr id="4" name="object 4"/>
          <p:cNvSpPr txBox="1"/>
          <p:nvPr/>
        </p:nvSpPr>
        <p:spPr>
          <a:xfrm>
            <a:off x="11998852" y="4819029"/>
            <a:ext cx="1605280" cy="323850"/>
          </a:xfrm>
          <a:prstGeom prst="rect">
            <a:avLst/>
          </a:prstGeom>
        </p:spPr>
        <p:txBody>
          <a:bodyPr vert="horz" wrap="square" lIns="0" tIns="13335" rIns="0" bIns="0" rtlCol="0">
            <a:spAutoFit/>
          </a:bodyPr>
          <a:lstStyle/>
          <a:p>
            <a:pPr marL="12700">
              <a:lnSpc>
                <a:spcPct val="100000"/>
              </a:lnSpc>
              <a:spcBef>
                <a:spcPts val="105"/>
              </a:spcBef>
              <a:tabLst>
                <a:tab pos="580390" algn="l"/>
              </a:tabLst>
            </a:pPr>
            <a:r>
              <a:rPr sz="1950" spc="505" dirty="0">
                <a:latin typeface="Trebuchet MS"/>
                <a:cs typeface="Trebuchet MS"/>
              </a:rPr>
              <a:t>G</a:t>
            </a:r>
            <a:r>
              <a:rPr sz="1950" spc="229" dirty="0">
                <a:latin typeface="Trebuchet MS"/>
                <a:cs typeface="Trebuchet MS"/>
              </a:rPr>
              <a:t>O</a:t>
            </a:r>
            <a:r>
              <a:rPr sz="1950" dirty="0">
                <a:latin typeface="Trebuchet MS"/>
                <a:cs typeface="Trebuchet MS"/>
              </a:rPr>
              <a:t>	</a:t>
            </a:r>
            <a:r>
              <a:rPr sz="1950" spc="505" dirty="0">
                <a:latin typeface="Trebuchet MS"/>
                <a:cs typeface="Trebuchet MS"/>
              </a:rPr>
              <a:t>G</a:t>
            </a:r>
            <a:r>
              <a:rPr sz="1950" spc="-75" dirty="0">
                <a:latin typeface="Trebuchet MS"/>
                <a:cs typeface="Trebuchet MS"/>
              </a:rPr>
              <a:t>R</a:t>
            </a:r>
            <a:r>
              <a:rPr sz="1950" spc="-305" dirty="0">
                <a:latin typeface="Trebuchet MS"/>
                <a:cs typeface="Trebuchet MS"/>
              </a:rPr>
              <a:t> </a:t>
            </a:r>
            <a:r>
              <a:rPr sz="1950" spc="35" dirty="0">
                <a:latin typeface="Trebuchet MS"/>
                <a:cs typeface="Trebuchet MS"/>
              </a:rPr>
              <a:t>E</a:t>
            </a:r>
            <a:r>
              <a:rPr sz="1950" spc="-305" dirty="0">
                <a:latin typeface="Trebuchet MS"/>
                <a:cs typeface="Trebuchet MS"/>
              </a:rPr>
              <a:t> </a:t>
            </a:r>
            <a:r>
              <a:rPr sz="1950" spc="35" dirty="0">
                <a:latin typeface="Trebuchet MS"/>
                <a:cs typeface="Trebuchet MS"/>
              </a:rPr>
              <a:t>E</a:t>
            </a:r>
            <a:r>
              <a:rPr sz="1950" spc="-305" dirty="0">
                <a:latin typeface="Trebuchet MS"/>
                <a:cs typeface="Trebuchet MS"/>
              </a:rPr>
              <a:t> </a:t>
            </a:r>
            <a:r>
              <a:rPr sz="1950" spc="-70" dirty="0">
                <a:latin typeface="Trebuchet MS"/>
                <a:cs typeface="Trebuchet MS"/>
              </a:rPr>
              <a:t>N</a:t>
            </a:r>
            <a:r>
              <a:rPr sz="1950" spc="-305" dirty="0">
                <a:latin typeface="Trebuchet MS"/>
                <a:cs typeface="Trebuchet MS"/>
              </a:rPr>
              <a:t> </a:t>
            </a:r>
            <a:r>
              <a:rPr sz="1950" spc="-130" dirty="0">
                <a:latin typeface="Trebuchet MS"/>
                <a:cs typeface="Trebuchet MS"/>
              </a:rPr>
              <a:t>!</a:t>
            </a:r>
            <a:endParaRPr sz="1950">
              <a:latin typeface="Trebuchet MS"/>
              <a:cs typeface="Trebuchet MS"/>
            </a:endParaRPr>
          </a:p>
        </p:txBody>
      </p:sp>
      <p:sp>
        <p:nvSpPr>
          <p:cNvPr id="5" name="object 5"/>
          <p:cNvSpPr txBox="1"/>
          <p:nvPr/>
        </p:nvSpPr>
        <p:spPr>
          <a:xfrm>
            <a:off x="2971976" y="7320002"/>
            <a:ext cx="4570095" cy="615950"/>
          </a:xfrm>
          <a:prstGeom prst="rect">
            <a:avLst/>
          </a:prstGeom>
        </p:spPr>
        <p:txBody>
          <a:bodyPr vert="horz" wrap="square" lIns="0" tIns="15240" rIns="0" bIns="0" rtlCol="0">
            <a:spAutoFit/>
          </a:bodyPr>
          <a:lstStyle/>
          <a:p>
            <a:pPr marL="12700">
              <a:lnSpc>
                <a:spcPct val="100000"/>
              </a:lnSpc>
              <a:spcBef>
                <a:spcPts val="120"/>
              </a:spcBef>
            </a:pPr>
            <a:r>
              <a:rPr sz="3850" b="1" spc="140" dirty="0">
                <a:latin typeface="Trebuchet MS"/>
                <a:cs typeface="Trebuchet MS"/>
              </a:rPr>
              <a:t>Scan</a:t>
            </a:r>
            <a:r>
              <a:rPr sz="3850" b="1" spc="-240" dirty="0">
                <a:latin typeface="Trebuchet MS"/>
                <a:cs typeface="Trebuchet MS"/>
              </a:rPr>
              <a:t> </a:t>
            </a:r>
            <a:r>
              <a:rPr sz="3850" b="1" spc="60" dirty="0">
                <a:latin typeface="Trebuchet MS"/>
                <a:cs typeface="Trebuchet MS"/>
              </a:rPr>
              <a:t>to</a:t>
            </a:r>
            <a:r>
              <a:rPr sz="3850" b="1" spc="-235" dirty="0">
                <a:latin typeface="Trebuchet MS"/>
                <a:cs typeface="Trebuchet MS"/>
              </a:rPr>
              <a:t> </a:t>
            </a:r>
            <a:r>
              <a:rPr sz="3850" b="1" spc="20" dirty="0">
                <a:latin typeface="Trebuchet MS"/>
                <a:cs typeface="Trebuchet MS"/>
              </a:rPr>
              <a:t>use</a:t>
            </a:r>
            <a:r>
              <a:rPr sz="3850" b="1" spc="-235" dirty="0">
                <a:latin typeface="Trebuchet MS"/>
                <a:cs typeface="Trebuchet MS"/>
              </a:rPr>
              <a:t> </a:t>
            </a:r>
            <a:r>
              <a:rPr sz="3850" b="1" spc="5" dirty="0">
                <a:latin typeface="Trebuchet MS"/>
                <a:cs typeface="Trebuchet MS"/>
              </a:rPr>
              <a:t>our</a:t>
            </a:r>
            <a:r>
              <a:rPr sz="3850" b="1" spc="-235" dirty="0">
                <a:latin typeface="Trebuchet MS"/>
                <a:cs typeface="Trebuchet MS"/>
              </a:rPr>
              <a:t> </a:t>
            </a:r>
            <a:r>
              <a:rPr sz="3850" b="1" spc="145" dirty="0">
                <a:latin typeface="Trebuchet MS"/>
                <a:cs typeface="Trebuchet MS"/>
              </a:rPr>
              <a:t>app</a:t>
            </a:r>
            <a:endParaRPr sz="3850">
              <a:latin typeface="Trebuchet MS"/>
              <a:cs typeface="Trebuchet MS"/>
            </a:endParaRPr>
          </a:p>
        </p:txBody>
      </p:sp>
    </p:spTree>
    <p:extLst>
      <p:ext uri="{BB962C8B-B14F-4D97-AF65-F5344CB8AC3E}">
        <p14:creationId xmlns:p14="http://schemas.microsoft.com/office/powerpoint/2010/main" val="145759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06791" y="0"/>
            <a:ext cx="8781415" cy="10274300"/>
            <a:chOff x="9506791" y="0"/>
            <a:chExt cx="8781415" cy="10274300"/>
          </a:xfrm>
        </p:grpSpPr>
        <p:pic>
          <p:nvPicPr>
            <p:cNvPr id="3" name="object 3"/>
            <p:cNvPicPr/>
            <p:nvPr/>
          </p:nvPicPr>
          <p:blipFill>
            <a:blip r:embed="rId2" cstate="print"/>
            <a:stretch>
              <a:fillRect/>
            </a:stretch>
          </p:blipFill>
          <p:spPr>
            <a:xfrm>
              <a:off x="9506791" y="0"/>
              <a:ext cx="8781208" cy="10274300"/>
            </a:xfrm>
            <a:prstGeom prst="rect">
              <a:avLst/>
            </a:prstGeom>
          </p:spPr>
        </p:pic>
        <p:pic>
          <p:nvPicPr>
            <p:cNvPr id="4" name="object 4"/>
            <p:cNvPicPr/>
            <p:nvPr/>
          </p:nvPicPr>
          <p:blipFill>
            <a:blip r:embed="rId3" cstate="print"/>
            <a:stretch>
              <a:fillRect/>
            </a:stretch>
          </p:blipFill>
          <p:spPr>
            <a:xfrm>
              <a:off x="10472488" y="1320801"/>
              <a:ext cx="7096124" cy="8077199"/>
            </a:xfrm>
            <a:prstGeom prst="rect">
              <a:avLst/>
            </a:prstGeom>
          </p:spPr>
        </p:pic>
      </p:grpSp>
      <p:sp>
        <p:nvSpPr>
          <p:cNvPr id="5" name="object 5"/>
          <p:cNvSpPr txBox="1">
            <a:spLocks noGrp="1"/>
          </p:cNvSpPr>
          <p:nvPr>
            <p:ph type="title"/>
          </p:nvPr>
        </p:nvSpPr>
        <p:spPr>
          <a:xfrm>
            <a:off x="1865320" y="560420"/>
            <a:ext cx="5332730" cy="863600"/>
          </a:xfrm>
          <a:prstGeom prst="rect">
            <a:avLst/>
          </a:prstGeom>
        </p:spPr>
        <p:txBody>
          <a:bodyPr vert="horz" wrap="square" lIns="0" tIns="12700" rIns="0" bIns="0" rtlCol="0">
            <a:spAutoFit/>
          </a:bodyPr>
          <a:lstStyle/>
          <a:p>
            <a:pPr marL="12700">
              <a:lnSpc>
                <a:spcPct val="100000"/>
              </a:lnSpc>
              <a:spcBef>
                <a:spcPts val="100"/>
              </a:spcBef>
            </a:pPr>
            <a:r>
              <a:rPr sz="5500" spc="235" dirty="0"/>
              <a:t>FUTURE</a:t>
            </a:r>
            <a:r>
              <a:rPr sz="5500" spc="-290" dirty="0"/>
              <a:t> </a:t>
            </a:r>
            <a:r>
              <a:rPr sz="5500" spc="390" dirty="0"/>
              <a:t>SCOPE</a:t>
            </a:r>
            <a:endParaRPr sz="5500"/>
          </a:p>
        </p:txBody>
      </p:sp>
      <p:grpSp>
        <p:nvGrpSpPr>
          <p:cNvPr id="6" name="object 6"/>
          <p:cNvGrpSpPr/>
          <p:nvPr/>
        </p:nvGrpSpPr>
        <p:grpSpPr>
          <a:xfrm>
            <a:off x="317641" y="1574061"/>
            <a:ext cx="8670290" cy="8399780"/>
            <a:chOff x="317641" y="1574061"/>
            <a:chExt cx="8670290" cy="8399780"/>
          </a:xfrm>
        </p:grpSpPr>
        <p:sp>
          <p:nvSpPr>
            <p:cNvPr id="7" name="object 7"/>
            <p:cNvSpPr/>
            <p:nvPr/>
          </p:nvSpPr>
          <p:spPr>
            <a:xfrm>
              <a:off x="317641" y="1574061"/>
              <a:ext cx="8670290" cy="8399780"/>
            </a:xfrm>
            <a:custGeom>
              <a:avLst/>
              <a:gdLst/>
              <a:ahLst/>
              <a:cxnLst/>
              <a:rect l="l" t="t" r="r" b="b"/>
              <a:pathLst>
                <a:path w="8670290" h="8399780">
                  <a:moveTo>
                    <a:pt x="8670161" y="8399218"/>
                  </a:moveTo>
                  <a:lnTo>
                    <a:pt x="0" y="8399218"/>
                  </a:lnTo>
                  <a:lnTo>
                    <a:pt x="0" y="0"/>
                  </a:lnTo>
                  <a:lnTo>
                    <a:pt x="8670161" y="0"/>
                  </a:lnTo>
                  <a:lnTo>
                    <a:pt x="8670161" y="8399218"/>
                  </a:lnTo>
                  <a:close/>
                </a:path>
              </a:pathLst>
            </a:custGeom>
            <a:solidFill>
              <a:srgbClr val="A8D5A6">
                <a:alpha val="55690"/>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774238" y="3759386"/>
              <a:ext cx="104775" cy="104774"/>
            </a:xfrm>
            <a:prstGeom prst="rect">
              <a:avLst/>
            </a:prstGeom>
          </p:spPr>
        </p:pic>
        <p:pic>
          <p:nvPicPr>
            <p:cNvPr id="9" name="object 9"/>
            <p:cNvPicPr/>
            <p:nvPr/>
          </p:nvPicPr>
          <p:blipFill>
            <a:blip r:embed="rId4" cstate="print"/>
            <a:stretch>
              <a:fillRect/>
            </a:stretch>
          </p:blipFill>
          <p:spPr>
            <a:xfrm>
              <a:off x="774238" y="6445436"/>
              <a:ext cx="104775" cy="104774"/>
            </a:xfrm>
            <a:prstGeom prst="rect">
              <a:avLst/>
            </a:prstGeom>
          </p:spPr>
        </p:pic>
        <p:pic>
          <p:nvPicPr>
            <p:cNvPr id="10" name="object 10"/>
            <p:cNvPicPr/>
            <p:nvPr/>
          </p:nvPicPr>
          <p:blipFill>
            <a:blip r:embed="rId4" cstate="print"/>
            <a:stretch>
              <a:fillRect/>
            </a:stretch>
          </p:blipFill>
          <p:spPr>
            <a:xfrm>
              <a:off x="774238" y="7788461"/>
              <a:ext cx="104775" cy="104774"/>
            </a:xfrm>
            <a:prstGeom prst="rect">
              <a:avLst/>
            </a:prstGeom>
          </p:spPr>
        </p:pic>
      </p:grpSp>
      <p:sp>
        <p:nvSpPr>
          <p:cNvPr id="11" name="object 11"/>
          <p:cNvSpPr txBox="1"/>
          <p:nvPr/>
        </p:nvSpPr>
        <p:spPr>
          <a:xfrm>
            <a:off x="485313" y="1734949"/>
            <a:ext cx="8321040" cy="8083550"/>
          </a:xfrm>
          <a:prstGeom prst="rect">
            <a:avLst/>
          </a:prstGeom>
        </p:spPr>
        <p:txBody>
          <a:bodyPr vert="horz" wrap="square" lIns="0" tIns="12700" rIns="0" bIns="0" rtlCol="0">
            <a:spAutoFit/>
          </a:bodyPr>
          <a:lstStyle/>
          <a:p>
            <a:pPr marL="12700" marR="5080" algn="just">
              <a:lnSpc>
                <a:spcPct val="115199"/>
              </a:lnSpc>
              <a:spcBef>
                <a:spcPts val="100"/>
              </a:spcBef>
            </a:pPr>
            <a:r>
              <a:rPr sz="2550" b="1" spc="-65" dirty="0">
                <a:latin typeface="Tahoma"/>
                <a:cs typeface="Tahoma"/>
              </a:rPr>
              <a:t>Making </a:t>
            </a:r>
            <a:r>
              <a:rPr sz="2550" b="1" spc="-80" dirty="0">
                <a:latin typeface="Tahoma"/>
                <a:cs typeface="Tahoma"/>
              </a:rPr>
              <a:t>advancements </a:t>
            </a:r>
            <a:r>
              <a:rPr sz="2550" b="1" spc="-60" dirty="0">
                <a:latin typeface="Tahoma"/>
                <a:cs typeface="Tahoma"/>
              </a:rPr>
              <a:t>to </a:t>
            </a:r>
            <a:r>
              <a:rPr sz="2550" b="1" spc="-90" dirty="0">
                <a:latin typeface="Tahoma"/>
                <a:cs typeface="Tahoma"/>
              </a:rPr>
              <a:t>the </a:t>
            </a:r>
            <a:r>
              <a:rPr sz="2550" b="1" spc="-100" dirty="0">
                <a:latin typeface="Tahoma"/>
                <a:cs typeface="Tahoma"/>
              </a:rPr>
              <a:t>scope </a:t>
            </a:r>
            <a:r>
              <a:rPr sz="2550" b="1" spc="-75" dirty="0">
                <a:latin typeface="Tahoma"/>
                <a:cs typeface="Tahoma"/>
              </a:rPr>
              <a:t>of </a:t>
            </a:r>
            <a:r>
              <a:rPr sz="2550" b="1" spc="-90" dirty="0">
                <a:latin typeface="Tahoma"/>
                <a:cs typeface="Tahoma"/>
              </a:rPr>
              <a:t>the </a:t>
            </a:r>
            <a:r>
              <a:rPr sz="2550" b="1" spc="-70" dirty="0">
                <a:latin typeface="Tahoma"/>
                <a:cs typeface="Tahoma"/>
              </a:rPr>
              <a:t>application </a:t>
            </a:r>
            <a:r>
              <a:rPr sz="2550" b="1" spc="-65" dirty="0">
                <a:latin typeface="Tahoma"/>
                <a:cs typeface="Tahoma"/>
              </a:rPr>
              <a:t> </a:t>
            </a:r>
            <a:r>
              <a:rPr sz="2550" b="1" spc="-120" dirty="0">
                <a:latin typeface="Tahoma"/>
                <a:cs typeface="Tahoma"/>
              </a:rPr>
              <a:t>is </a:t>
            </a:r>
            <a:r>
              <a:rPr sz="2550" b="1" spc="-90" dirty="0">
                <a:latin typeface="Tahoma"/>
                <a:cs typeface="Tahoma"/>
              </a:rPr>
              <a:t>essential </a:t>
            </a:r>
            <a:r>
              <a:rPr sz="2550" b="1" spc="-60" dirty="0">
                <a:latin typeface="Tahoma"/>
                <a:cs typeface="Tahoma"/>
              </a:rPr>
              <a:t>to </a:t>
            </a:r>
            <a:r>
              <a:rPr sz="2550" b="1" spc="-140" dirty="0">
                <a:latin typeface="Tahoma"/>
                <a:cs typeface="Tahoma"/>
              </a:rPr>
              <a:t>keep </a:t>
            </a:r>
            <a:r>
              <a:rPr sz="2550" b="1" spc="-105" dirty="0">
                <a:latin typeface="Tahoma"/>
                <a:cs typeface="Tahoma"/>
              </a:rPr>
              <a:t>up </a:t>
            </a:r>
            <a:r>
              <a:rPr sz="2550" b="1" spc="-85" dirty="0">
                <a:latin typeface="Tahoma"/>
                <a:cs typeface="Tahoma"/>
              </a:rPr>
              <a:t>with </a:t>
            </a:r>
            <a:r>
              <a:rPr sz="2550" b="1" spc="-90" dirty="0">
                <a:latin typeface="Tahoma"/>
                <a:cs typeface="Tahoma"/>
              </a:rPr>
              <a:t>the </a:t>
            </a:r>
            <a:r>
              <a:rPr sz="2550" b="1" spc="-85" dirty="0">
                <a:latin typeface="Tahoma"/>
                <a:cs typeface="Tahoma"/>
              </a:rPr>
              <a:t>changing </a:t>
            </a:r>
            <a:r>
              <a:rPr sz="2550" b="1" spc="-95" dirty="0">
                <a:latin typeface="Tahoma"/>
                <a:cs typeface="Tahoma"/>
              </a:rPr>
              <a:t>consumer </a:t>
            </a:r>
            <a:r>
              <a:rPr sz="2550" b="1" spc="-90" dirty="0">
                <a:latin typeface="Tahoma"/>
                <a:cs typeface="Tahoma"/>
              </a:rPr>
              <a:t> </a:t>
            </a:r>
            <a:r>
              <a:rPr sz="2550" b="1" spc="-95" dirty="0">
                <a:latin typeface="Tahoma"/>
                <a:cs typeface="Tahoma"/>
              </a:rPr>
              <a:t>habits, </a:t>
            </a:r>
            <a:r>
              <a:rPr sz="2550" b="1" spc="-60" dirty="0">
                <a:latin typeface="Tahoma"/>
                <a:cs typeface="Tahoma"/>
              </a:rPr>
              <a:t>and </a:t>
            </a:r>
            <a:r>
              <a:rPr sz="2550" b="1" spc="-105" dirty="0">
                <a:latin typeface="Tahoma"/>
                <a:cs typeface="Tahoma"/>
              </a:rPr>
              <a:t>evolving </a:t>
            </a:r>
            <a:r>
              <a:rPr sz="2550" b="1" spc="-100" dirty="0">
                <a:latin typeface="Tahoma"/>
                <a:cs typeface="Tahoma"/>
              </a:rPr>
              <a:t>technologies. </a:t>
            </a:r>
            <a:r>
              <a:rPr sz="2550" b="1" spc="-95" dirty="0">
                <a:latin typeface="Tahoma"/>
                <a:cs typeface="Tahoma"/>
              </a:rPr>
              <a:t>Some </a:t>
            </a:r>
            <a:r>
              <a:rPr sz="2550" b="1" spc="-75" dirty="0">
                <a:latin typeface="Tahoma"/>
                <a:cs typeface="Tahoma"/>
              </a:rPr>
              <a:t>of </a:t>
            </a:r>
            <a:r>
              <a:rPr sz="2550" b="1" spc="-100" dirty="0">
                <a:latin typeface="Tahoma"/>
                <a:cs typeface="Tahoma"/>
              </a:rPr>
              <a:t>our </a:t>
            </a:r>
            <a:r>
              <a:rPr sz="2550" b="1" spc="-90" dirty="0">
                <a:latin typeface="Tahoma"/>
                <a:cs typeface="Tahoma"/>
              </a:rPr>
              <a:t>ideas </a:t>
            </a:r>
            <a:r>
              <a:rPr sz="2550" b="1" spc="-85" dirty="0">
                <a:latin typeface="Tahoma"/>
                <a:cs typeface="Tahoma"/>
              </a:rPr>
              <a:t> </a:t>
            </a:r>
            <a:r>
              <a:rPr sz="2550" b="1" spc="-55" dirty="0">
                <a:latin typeface="Tahoma"/>
                <a:cs typeface="Tahoma"/>
              </a:rPr>
              <a:t>f</a:t>
            </a:r>
            <a:r>
              <a:rPr sz="2550" b="1" spc="-90" dirty="0">
                <a:latin typeface="Tahoma"/>
                <a:cs typeface="Tahoma"/>
              </a:rPr>
              <a:t>o</a:t>
            </a:r>
            <a:r>
              <a:rPr sz="2550" b="1" spc="-70" dirty="0">
                <a:latin typeface="Tahoma"/>
                <a:cs typeface="Tahoma"/>
              </a:rPr>
              <a:t>r</a:t>
            </a:r>
            <a:r>
              <a:rPr sz="2550" b="1" spc="-130" dirty="0">
                <a:latin typeface="Tahoma"/>
                <a:cs typeface="Tahoma"/>
              </a:rPr>
              <a:t> </a:t>
            </a:r>
            <a:r>
              <a:rPr sz="2550" b="1" spc="-30" dirty="0">
                <a:latin typeface="Tahoma"/>
                <a:cs typeface="Tahoma"/>
              </a:rPr>
              <a:t>t</a:t>
            </a:r>
            <a:r>
              <a:rPr sz="2550" b="1" spc="-105" dirty="0">
                <a:latin typeface="Tahoma"/>
                <a:cs typeface="Tahoma"/>
              </a:rPr>
              <a:t>h</a:t>
            </a:r>
            <a:r>
              <a:rPr sz="2550" b="1" spc="-135" dirty="0">
                <a:latin typeface="Tahoma"/>
                <a:cs typeface="Tahoma"/>
              </a:rPr>
              <a:t>e</a:t>
            </a:r>
            <a:r>
              <a:rPr sz="2550" b="1" spc="-130" dirty="0">
                <a:latin typeface="Tahoma"/>
                <a:cs typeface="Tahoma"/>
              </a:rPr>
              <a:t> </a:t>
            </a:r>
            <a:r>
              <a:rPr sz="2550" b="1" spc="-55" dirty="0">
                <a:latin typeface="Tahoma"/>
                <a:cs typeface="Tahoma"/>
              </a:rPr>
              <a:t>f</a:t>
            </a:r>
            <a:r>
              <a:rPr sz="2550" b="1" spc="-135" dirty="0">
                <a:latin typeface="Tahoma"/>
                <a:cs typeface="Tahoma"/>
              </a:rPr>
              <a:t>u</a:t>
            </a:r>
            <a:r>
              <a:rPr sz="2550" b="1" spc="-30" dirty="0">
                <a:latin typeface="Tahoma"/>
                <a:cs typeface="Tahoma"/>
              </a:rPr>
              <a:t>t</a:t>
            </a:r>
            <a:r>
              <a:rPr sz="2550" b="1" spc="-135" dirty="0">
                <a:latin typeface="Tahoma"/>
                <a:cs typeface="Tahoma"/>
              </a:rPr>
              <a:t>u</a:t>
            </a:r>
            <a:r>
              <a:rPr sz="2550" b="1" spc="-70" dirty="0">
                <a:latin typeface="Tahoma"/>
                <a:cs typeface="Tahoma"/>
              </a:rPr>
              <a:t>r</a:t>
            </a:r>
            <a:r>
              <a:rPr sz="2550" b="1" spc="-135" dirty="0">
                <a:latin typeface="Tahoma"/>
                <a:cs typeface="Tahoma"/>
              </a:rPr>
              <a:t>e</a:t>
            </a:r>
            <a:r>
              <a:rPr sz="2550" b="1" spc="-130" dirty="0">
                <a:latin typeface="Tahoma"/>
                <a:cs typeface="Tahoma"/>
              </a:rPr>
              <a:t> </a:t>
            </a:r>
            <a:r>
              <a:rPr sz="2550" b="1" dirty="0">
                <a:latin typeface="Tahoma"/>
                <a:cs typeface="Tahoma"/>
              </a:rPr>
              <a:t>a</a:t>
            </a:r>
            <a:r>
              <a:rPr sz="2550" b="1" spc="-70" dirty="0">
                <a:latin typeface="Tahoma"/>
                <a:cs typeface="Tahoma"/>
              </a:rPr>
              <a:t>r</a:t>
            </a:r>
            <a:r>
              <a:rPr sz="2550" b="1" spc="-140" dirty="0">
                <a:latin typeface="Tahoma"/>
                <a:cs typeface="Tahoma"/>
              </a:rPr>
              <a:t>e</a:t>
            </a:r>
            <a:r>
              <a:rPr sz="2550" b="1" spc="-325" dirty="0">
                <a:latin typeface="Tahoma"/>
                <a:cs typeface="Tahoma"/>
              </a:rPr>
              <a:t>:</a:t>
            </a:r>
            <a:endParaRPr sz="2550">
              <a:latin typeface="Tahoma"/>
              <a:cs typeface="Tahoma"/>
            </a:endParaRPr>
          </a:p>
          <a:p>
            <a:pPr marL="562610" marR="7620" algn="just">
              <a:lnSpc>
                <a:spcPct val="115199"/>
              </a:lnSpc>
            </a:pPr>
            <a:r>
              <a:rPr sz="2550" b="1" spc="-70" dirty="0">
                <a:latin typeface="Tahoma"/>
                <a:cs typeface="Tahoma"/>
              </a:rPr>
              <a:t>Creating </a:t>
            </a:r>
            <a:r>
              <a:rPr sz="2550" b="1" spc="-50" dirty="0">
                <a:latin typeface="Tahoma"/>
                <a:cs typeface="Tahoma"/>
              </a:rPr>
              <a:t>an </a:t>
            </a:r>
            <a:r>
              <a:rPr sz="2550" b="1" spc="-80" dirty="0">
                <a:latin typeface="Tahoma"/>
                <a:cs typeface="Tahoma"/>
              </a:rPr>
              <a:t>Online Thrift </a:t>
            </a:r>
            <a:r>
              <a:rPr sz="2550" b="1" spc="-45" dirty="0">
                <a:latin typeface="Tahoma"/>
                <a:cs typeface="Tahoma"/>
              </a:rPr>
              <a:t>platform </a:t>
            </a:r>
            <a:r>
              <a:rPr sz="2550" b="1" spc="-70" dirty="0">
                <a:latin typeface="Tahoma"/>
                <a:cs typeface="Tahoma"/>
              </a:rPr>
              <a:t>for </a:t>
            </a:r>
            <a:r>
              <a:rPr sz="2550" b="1" spc="-80" dirty="0">
                <a:latin typeface="Tahoma"/>
                <a:cs typeface="Tahoma"/>
              </a:rPr>
              <a:t>each city, </a:t>
            </a:r>
            <a:r>
              <a:rPr sz="2550" b="1" spc="-75" dirty="0">
                <a:latin typeface="Tahoma"/>
                <a:cs typeface="Tahoma"/>
              </a:rPr>
              <a:t> </a:t>
            </a:r>
            <a:r>
              <a:rPr sz="2550" b="1" spc="-105" dirty="0">
                <a:latin typeface="Tahoma"/>
                <a:cs typeface="Tahoma"/>
              </a:rPr>
              <a:t>where</a:t>
            </a:r>
            <a:r>
              <a:rPr sz="2550" b="1" spc="-100" dirty="0">
                <a:latin typeface="Tahoma"/>
                <a:cs typeface="Tahoma"/>
              </a:rPr>
              <a:t> </a:t>
            </a:r>
            <a:r>
              <a:rPr sz="2550" b="1" spc="-114" dirty="0">
                <a:latin typeface="Tahoma"/>
                <a:cs typeface="Tahoma"/>
              </a:rPr>
              <a:t>users</a:t>
            </a:r>
            <a:r>
              <a:rPr sz="2550" b="1" spc="520" dirty="0">
                <a:latin typeface="Tahoma"/>
                <a:cs typeface="Tahoma"/>
              </a:rPr>
              <a:t> </a:t>
            </a:r>
            <a:r>
              <a:rPr sz="2550" b="1" spc="-60" dirty="0">
                <a:latin typeface="Tahoma"/>
                <a:cs typeface="Tahoma"/>
              </a:rPr>
              <a:t>from</a:t>
            </a:r>
            <a:r>
              <a:rPr sz="2550" b="1" spc="-55" dirty="0">
                <a:latin typeface="Tahoma"/>
                <a:cs typeface="Tahoma"/>
              </a:rPr>
              <a:t> </a:t>
            </a:r>
            <a:r>
              <a:rPr sz="2550" b="1" spc="-90" dirty="0">
                <a:latin typeface="Tahoma"/>
                <a:cs typeface="Tahoma"/>
              </a:rPr>
              <a:t>the</a:t>
            </a:r>
            <a:r>
              <a:rPr sz="2550" b="1" spc="-85" dirty="0">
                <a:latin typeface="Tahoma"/>
                <a:cs typeface="Tahoma"/>
              </a:rPr>
              <a:t> </a:t>
            </a:r>
            <a:r>
              <a:rPr sz="2550" b="1" spc="-50" dirty="0">
                <a:latin typeface="Tahoma"/>
                <a:cs typeface="Tahoma"/>
              </a:rPr>
              <a:t>city</a:t>
            </a:r>
            <a:r>
              <a:rPr sz="2550" b="1" spc="-45" dirty="0">
                <a:latin typeface="Tahoma"/>
                <a:cs typeface="Tahoma"/>
              </a:rPr>
              <a:t> </a:t>
            </a:r>
            <a:r>
              <a:rPr sz="2550" b="1" spc="-65" dirty="0">
                <a:latin typeface="Tahoma"/>
                <a:cs typeface="Tahoma"/>
              </a:rPr>
              <a:t>can</a:t>
            </a:r>
            <a:r>
              <a:rPr sz="2550" b="1" spc="-60" dirty="0">
                <a:latin typeface="Tahoma"/>
                <a:cs typeface="Tahoma"/>
              </a:rPr>
              <a:t> </a:t>
            </a:r>
            <a:r>
              <a:rPr sz="2550" b="1" spc="-55" dirty="0">
                <a:latin typeface="Tahoma"/>
                <a:cs typeface="Tahoma"/>
              </a:rPr>
              <a:t>buy</a:t>
            </a:r>
            <a:r>
              <a:rPr sz="2550" b="1" spc="-50" dirty="0">
                <a:latin typeface="Tahoma"/>
                <a:cs typeface="Tahoma"/>
              </a:rPr>
              <a:t> </a:t>
            </a:r>
            <a:r>
              <a:rPr sz="2550" b="1" spc="-95" dirty="0">
                <a:latin typeface="Tahoma"/>
                <a:cs typeface="Tahoma"/>
              </a:rPr>
              <a:t>pre-used </a:t>
            </a:r>
            <a:r>
              <a:rPr sz="2550" b="1" spc="-90" dirty="0">
                <a:latin typeface="Tahoma"/>
                <a:cs typeface="Tahoma"/>
              </a:rPr>
              <a:t> </a:t>
            </a:r>
            <a:r>
              <a:rPr sz="2550" b="1" spc="-85" dirty="0">
                <a:latin typeface="Tahoma"/>
                <a:cs typeface="Tahoma"/>
              </a:rPr>
              <a:t>clothes</a:t>
            </a:r>
            <a:r>
              <a:rPr sz="2550" b="1" spc="-100" dirty="0">
                <a:latin typeface="Tahoma"/>
                <a:cs typeface="Tahoma"/>
              </a:rPr>
              <a:t> </a:t>
            </a:r>
            <a:r>
              <a:rPr sz="2550" b="1" spc="-40" dirty="0">
                <a:latin typeface="Tahoma"/>
                <a:cs typeface="Tahoma"/>
              </a:rPr>
              <a:t>that</a:t>
            </a:r>
            <a:r>
              <a:rPr sz="2550" b="1" spc="-100" dirty="0">
                <a:latin typeface="Tahoma"/>
                <a:cs typeface="Tahoma"/>
              </a:rPr>
              <a:t> </a:t>
            </a:r>
            <a:r>
              <a:rPr sz="2550" b="1" spc="-65" dirty="0">
                <a:latin typeface="Tahoma"/>
                <a:cs typeface="Tahoma"/>
              </a:rPr>
              <a:t>are</a:t>
            </a:r>
            <a:r>
              <a:rPr sz="2550" b="1" spc="-100" dirty="0">
                <a:latin typeface="Tahoma"/>
                <a:cs typeface="Tahoma"/>
              </a:rPr>
              <a:t> </a:t>
            </a:r>
            <a:r>
              <a:rPr sz="2550" b="1" spc="-114" dirty="0">
                <a:latin typeface="Tahoma"/>
                <a:cs typeface="Tahoma"/>
              </a:rPr>
              <a:t>in</a:t>
            </a:r>
            <a:r>
              <a:rPr sz="2550" b="1" spc="-100" dirty="0">
                <a:latin typeface="Tahoma"/>
                <a:cs typeface="Tahoma"/>
              </a:rPr>
              <a:t> </a:t>
            </a:r>
            <a:r>
              <a:rPr sz="2550" b="1" spc="-80" dirty="0">
                <a:latin typeface="Tahoma"/>
                <a:cs typeface="Tahoma"/>
              </a:rPr>
              <a:t>good</a:t>
            </a:r>
            <a:r>
              <a:rPr sz="2550" b="1" spc="-100" dirty="0">
                <a:latin typeface="Tahoma"/>
                <a:cs typeface="Tahoma"/>
              </a:rPr>
              <a:t> </a:t>
            </a:r>
            <a:r>
              <a:rPr sz="2550" b="1" spc="-95" dirty="0">
                <a:latin typeface="Tahoma"/>
                <a:cs typeface="Tahoma"/>
              </a:rPr>
              <a:t>condition</a:t>
            </a:r>
            <a:r>
              <a:rPr sz="2550" b="1" spc="-100" dirty="0">
                <a:latin typeface="Tahoma"/>
                <a:cs typeface="Tahoma"/>
              </a:rPr>
              <a:t> </a:t>
            </a:r>
            <a:r>
              <a:rPr sz="2550" b="1" spc="-60" dirty="0">
                <a:latin typeface="Tahoma"/>
                <a:cs typeface="Tahoma"/>
              </a:rPr>
              <a:t>from</a:t>
            </a:r>
            <a:r>
              <a:rPr sz="2550" b="1" spc="-100" dirty="0">
                <a:latin typeface="Tahoma"/>
                <a:cs typeface="Tahoma"/>
              </a:rPr>
              <a:t> </a:t>
            </a:r>
            <a:r>
              <a:rPr sz="2550" b="1" spc="-80" dirty="0">
                <a:latin typeface="Tahoma"/>
                <a:cs typeface="Tahoma"/>
              </a:rPr>
              <a:t>each</a:t>
            </a:r>
            <a:r>
              <a:rPr sz="2550" b="1" spc="-100" dirty="0">
                <a:latin typeface="Tahoma"/>
                <a:cs typeface="Tahoma"/>
              </a:rPr>
              <a:t> </a:t>
            </a:r>
            <a:r>
              <a:rPr sz="2550" b="1" spc="-105" dirty="0">
                <a:latin typeface="Tahoma"/>
                <a:cs typeface="Tahoma"/>
              </a:rPr>
              <a:t>other, </a:t>
            </a:r>
            <a:r>
              <a:rPr sz="2550" b="1" spc="-735" dirty="0">
                <a:latin typeface="Tahoma"/>
                <a:cs typeface="Tahoma"/>
              </a:rPr>
              <a:t> </a:t>
            </a:r>
            <a:r>
              <a:rPr sz="2550" b="1" spc="-60" dirty="0">
                <a:latin typeface="Tahoma"/>
                <a:cs typeface="Tahoma"/>
              </a:rPr>
              <a:t>and </a:t>
            </a:r>
            <a:r>
              <a:rPr sz="2550" b="1" spc="-70" dirty="0">
                <a:latin typeface="Tahoma"/>
                <a:cs typeface="Tahoma"/>
              </a:rPr>
              <a:t>collect </a:t>
            </a:r>
            <a:r>
              <a:rPr sz="2550" b="1" spc="-80" dirty="0">
                <a:latin typeface="Tahoma"/>
                <a:cs typeface="Tahoma"/>
              </a:rPr>
              <a:t>it </a:t>
            </a:r>
            <a:r>
              <a:rPr sz="2550" b="1" spc="-60" dirty="0">
                <a:latin typeface="Tahoma"/>
                <a:cs typeface="Tahoma"/>
              </a:rPr>
              <a:t>from </a:t>
            </a:r>
            <a:r>
              <a:rPr sz="2550" b="1" spc="5" dirty="0">
                <a:latin typeface="Tahoma"/>
                <a:cs typeface="Tahoma"/>
              </a:rPr>
              <a:t>a </a:t>
            </a:r>
            <a:r>
              <a:rPr sz="2550" b="1" spc="-120" dirty="0">
                <a:latin typeface="Tahoma"/>
                <a:cs typeface="Tahoma"/>
              </a:rPr>
              <a:t>pickup </a:t>
            </a:r>
            <a:r>
              <a:rPr sz="2550" b="1" spc="-85" dirty="0">
                <a:latin typeface="Tahoma"/>
                <a:cs typeface="Tahoma"/>
              </a:rPr>
              <a:t>location, </a:t>
            </a:r>
            <a:r>
              <a:rPr sz="2550" b="1" spc="-100" dirty="0">
                <a:latin typeface="Tahoma"/>
                <a:cs typeface="Tahoma"/>
              </a:rPr>
              <a:t>which </a:t>
            </a:r>
            <a:r>
              <a:rPr sz="2550" b="1" spc="-90" dirty="0">
                <a:latin typeface="Tahoma"/>
                <a:cs typeface="Tahoma"/>
              </a:rPr>
              <a:t>avoids </a:t>
            </a:r>
            <a:r>
              <a:rPr sz="2550" b="1" spc="-85" dirty="0">
                <a:latin typeface="Tahoma"/>
                <a:cs typeface="Tahoma"/>
              </a:rPr>
              <a:t> </a:t>
            </a:r>
            <a:r>
              <a:rPr sz="2550" b="1" spc="-90" dirty="0">
                <a:latin typeface="Tahoma"/>
                <a:cs typeface="Tahoma"/>
              </a:rPr>
              <a:t>the concept </a:t>
            </a:r>
            <a:r>
              <a:rPr sz="2550" b="1" spc="-75" dirty="0">
                <a:latin typeface="Tahoma"/>
                <a:cs typeface="Tahoma"/>
              </a:rPr>
              <a:t>of </a:t>
            </a:r>
            <a:r>
              <a:rPr sz="2550" b="1" spc="-105" dirty="0">
                <a:latin typeface="Tahoma"/>
                <a:cs typeface="Tahoma"/>
              </a:rPr>
              <a:t>sending</a:t>
            </a:r>
            <a:r>
              <a:rPr sz="2550" b="1" spc="-100" dirty="0">
                <a:latin typeface="Tahoma"/>
                <a:cs typeface="Tahoma"/>
              </a:rPr>
              <a:t> </a:t>
            </a:r>
            <a:r>
              <a:rPr sz="2550" b="1" spc="-90" dirty="0">
                <a:latin typeface="Tahoma"/>
                <a:cs typeface="Tahoma"/>
              </a:rPr>
              <a:t>via </a:t>
            </a:r>
            <a:r>
              <a:rPr sz="2550" b="1" spc="-75" dirty="0">
                <a:latin typeface="Tahoma"/>
                <a:cs typeface="Tahoma"/>
              </a:rPr>
              <a:t>mail, </a:t>
            </a:r>
            <a:r>
              <a:rPr sz="2550" b="1" spc="-114" dirty="0">
                <a:latin typeface="Tahoma"/>
                <a:cs typeface="Tahoma"/>
              </a:rPr>
              <a:t>hence</a:t>
            </a:r>
            <a:r>
              <a:rPr sz="2550" b="1" spc="515" dirty="0">
                <a:latin typeface="Tahoma"/>
                <a:cs typeface="Tahoma"/>
              </a:rPr>
              <a:t> </a:t>
            </a:r>
            <a:r>
              <a:rPr sz="2550" b="1" spc="-100" dirty="0">
                <a:latin typeface="Tahoma"/>
                <a:cs typeface="Tahoma"/>
              </a:rPr>
              <a:t>reducing </a:t>
            </a:r>
            <a:r>
              <a:rPr sz="2550" b="1" spc="-95" dirty="0">
                <a:latin typeface="Tahoma"/>
                <a:cs typeface="Tahoma"/>
              </a:rPr>
              <a:t> </a:t>
            </a:r>
            <a:r>
              <a:rPr sz="2550" b="1" spc="-30" dirty="0">
                <a:latin typeface="Tahoma"/>
                <a:cs typeface="Tahoma"/>
              </a:rPr>
              <a:t>t</a:t>
            </a:r>
            <a:r>
              <a:rPr sz="2550" b="1" spc="-105" dirty="0">
                <a:latin typeface="Tahoma"/>
                <a:cs typeface="Tahoma"/>
              </a:rPr>
              <a:t>h</a:t>
            </a:r>
            <a:r>
              <a:rPr sz="2550" b="1" spc="-135" dirty="0">
                <a:latin typeface="Tahoma"/>
                <a:cs typeface="Tahoma"/>
              </a:rPr>
              <a:t>e</a:t>
            </a:r>
            <a:r>
              <a:rPr sz="2550" b="1" spc="-130" dirty="0">
                <a:latin typeface="Tahoma"/>
                <a:cs typeface="Tahoma"/>
              </a:rPr>
              <a:t> </a:t>
            </a:r>
            <a:r>
              <a:rPr sz="2550" b="1" spc="-90" dirty="0">
                <a:latin typeface="Tahoma"/>
                <a:cs typeface="Tahoma"/>
              </a:rPr>
              <a:t>c</a:t>
            </a:r>
            <a:r>
              <a:rPr sz="2550" b="1" dirty="0">
                <a:latin typeface="Tahoma"/>
                <a:cs typeface="Tahoma"/>
              </a:rPr>
              <a:t>a</a:t>
            </a:r>
            <a:r>
              <a:rPr sz="2550" b="1" spc="-70" dirty="0">
                <a:latin typeface="Tahoma"/>
                <a:cs typeface="Tahoma"/>
              </a:rPr>
              <a:t>r</a:t>
            </a:r>
            <a:r>
              <a:rPr sz="2550" b="1" spc="-85" dirty="0">
                <a:latin typeface="Tahoma"/>
                <a:cs typeface="Tahoma"/>
              </a:rPr>
              <a:t>b</a:t>
            </a:r>
            <a:r>
              <a:rPr sz="2550" b="1" spc="-90" dirty="0">
                <a:latin typeface="Tahoma"/>
                <a:cs typeface="Tahoma"/>
              </a:rPr>
              <a:t>o</a:t>
            </a:r>
            <a:r>
              <a:rPr sz="2550" b="1" spc="-100" dirty="0">
                <a:latin typeface="Tahoma"/>
                <a:cs typeface="Tahoma"/>
              </a:rPr>
              <a:t>n</a:t>
            </a:r>
            <a:r>
              <a:rPr sz="2550" b="1" spc="-130" dirty="0">
                <a:latin typeface="Tahoma"/>
                <a:cs typeface="Tahoma"/>
              </a:rPr>
              <a:t> </a:t>
            </a:r>
            <a:r>
              <a:rPr sz="2550" b="1" spc="-55" dirty="0">
                <a:latin typeface="Tahoma"/>
                <a:cs typeface="Tahoma"/>
              </a:rPr>
              <a:t>f</a:t>
            </a:r>
            <a:r>
              <a:rPr sz="2550" b="1" spc="-90" dirty="0">
                <a:latin typeface="Tahoma"/>
                <a:cs typeface="Tahoma"/>
              </a:rPr>
              <a:t>oo</a:t>
            </a:r>
            <a:r>
              <a:rPr sz="2550" b="1" spc="-30" dirty="0">
                <a:latin typeface="Tahoma"/>
                <a:cs typeface="Tahoma"/>
              </a:rPr>
              <a:t>t</a:t>
            </a:r>
            <a:r>
              <a:rPr sz="2550" b="1" spc="-80" dirty="0">
                <a:latin typeface="Tahoma"/>
                <a:cs typeface="Tahoma"/>
              </a:rPr>
              <a:t>p</a:t>
            </a:r>
            <a:r>
              <a:rPr sz="2550" b="1" spc="-70" dirty="0">
                <a:latin typeface="Tahoma"/>
                <a:cs typeface="Tahoma"/>
              </a:rPr>
              <a:t>r</a:t>
            </a:r>
            <a:r>
              <a:rPr sz="2550" b="1" spc="-130" dirty="0">
                <a:latin typeface="Tahoma"/>
                <a:cs typeface="Tahoma"/>
              </a:rPr>
              <a:t>i</a:t>
            </a:r>
            <a:r>
              <a:rPr sz="2550" b="1" spc="-105" dirty="0">
                <a:latin typeface="Tahoma"/>
                <a:cs typeface="Tahoma"/>
              </a:rPr>
              <a:t>n</a:t>
            </a:r>
            <a:r>
              <a:rPr sz="2550" b="1" spc="-30" dirty="0">
                <a:latin typeface="Tahoma"/>
                <a:cs typeface="Tahoma"/>
              </a:rPr>
              <a:t>t</a:t>
            </a:r>
            <a:r>
              <a:rPr sz="2550" b="1" spc="-195" dirty="0">
                <a:latin typeface="Tahoma"/>
                <a:cs typeface="Tahoma"/>
              </a:rPr>
              <a:t>.</a:t>
            </a:r>
            <a:endParaRPr sz="2550">
              <a:latin typeface="Tahoma"/>
              <a:cs typeface="Tahoma"/>
            </a:endParaRPr>
          </a:p>
          <a:p>
            <a:pPr marL="562610" marR="12700" algn="just">
              <a:lnSpc>
                <a:spcPct val="115199"/>
              </a:lnSpc>
            </a:pPr>
            <a:r>
              <a:rPr sz="2550" b="1" spc="-65" dirty="0">
                <a:latin typeface="Tahoma"/>
                <a:cs typeface="Tahoma"/>
              </a:rPr>
              <a:t>Create</a:t>
            </a:r>
            <a:r>
              <a:rPr sz="2550" b="1" spc="-60" dirty="0">
                <a:latin typeface="Tahoma"/>
                <a:cs typeface="Tahoma"/>
              </a:rPr>
              <a:t> </a:t>
            </a:r>
            <a:r>
              <a:rPr sz="2550" b="1" spc="5" dirty="0">
                <a:latin typeface="Tahoma"/>
                <a:cs typeface="Tahoma"/>
              </a:rPr>
              <a:t>a</a:t>
            </a:r>
            <a:r>
              <a:rPr sz="2550" b="1" spc="10" dirty="0">
                <a:latin typeface="Tahoma"/>
                <a:cs typeface="Tahoma"/>
              </a:rPr>
              <a:t> </a:t>
            </a:r>
            <a:r>
              <a:rPr sz="2550" b="1" spc="-85" dirty="0">
                <a:latin typeface="Tahoma"/>
                <a:cs typeface="Tahoma"/>
              </a:rPr>
              <a:t>connectivity</a:t>
            </a:r>
            <a:r>
              <a:rPr sz="2550" b="1" spc="-80" dirty="0">
                <a:latin typeface="Tahoma"/>
                <a:cs typeface="Tahoma"/>
              </a:rPr>
              <a:t> </a:t>
            </a:r>
            <a:r>
              <a:rPr sz="2550" b="1" spc="-100" dirty="0">
                <a:latin typeface="Tahoma"/>
                <a:cs typeface="Tahoma"/>
              </a:rPr>
              <a:t>between</a:t>
            </a:r>
            <a:r>
              <a:rPr sz="2550" b="1" spc="-95" dirty="0">
                <a:latin typeface="Tahoma"/>
                <a:cs typeface="Tahoma"/>
              </a:rPr>
              <a:t> </a:t>
            </a:r>
            <a:r>
              <a:rPr sz="2550" b="1" spc="-90" dirty="0">
                <a:latin typeface="Tahoma"/>
                <a:cs typeface="Tahoma"/>
              </a:rPr>
              <a:t>students</a:t>
            </a:r>
            <a:r>
              <a:rPr sz="2550" b="1" spc="-85" dirty="0">
                <a:latin typeface="Tahoma"/>
                <a:cs typeface="Tahoma"/>
              </a:rPr>
              <a:t> </a:t>
            </a:r>
            <a:r>
              <a:rPr sz="2550" b="1" spc="-75" dirty="0">
                <a:latin typeface="Tahoma"/>
                <a:cs typeface="Tahoma"/>
              </a:rPr>
              <a:t>of</a:t>
            </a:r>
            <a:r>
              <a:rPr sz="2550" b="1" spc="-70" dirty="0">
                <a:latin typeface="Tahoma"/>
                <a:cs typeface="Tahoma"/>
              </a:rPr>
              <a:t> </a:t>
            </a:r>
            <a:r>
              <a:rPr sz="2550" b="1" spc="-90" dirty="0">
                <a:latin typeface="Tahoma"/>
                <a:cs typeface="Tahoma"/>
              </a:rPr>
              <a:t>the </a:t>
            </a:r>
            <a:r>
              <a:rPr sz="2550" b="1" spc="-85" dirty="0">
                <a:latin typeface="Tahoma"/>
                <a:cs typeface="Tahoma"/>
              </a:rPr>
              <a:t> </a:t>
            </a:r>
            <a:r>
              <a:rPr sz="2550" b="1" spc="-70" dirty="0">
                <a:latin typeface="Tahoma"/>
                <a:cs typeface="Tahoma"/>
              </a:rPr>
              <a:t>same </a:t>
            </a:r>
            <a:r>
              <a:rPr sz="2550" b="1" spc="-95" dirty="0">
                <a:latin typeface="Tahoma"/>
                <a:cs typeface="Tahoma"/>
              </a:rPr>
              <a:t>college, </a:t>
            </a:r>
            <a:r>
              <a:rPr sz="2550" b="1" spc="-105" dirty="0">
                <a:latin typeface="Tahoma"/>
                <a:cs typeface="Tahoma"/>
              </a:rPr>
              <a:t>where </a:t>
            </a:r>
            <a:r>
              <a:rPr sz="2550" b="1" spc="-55" dirty="0">
                <a:latin typeface="Tahoma"/>
                <a:cs typeface="Tahoma"/>
              </a:rPr>
              <a:t>they </a:t>
            </a:r>
            <a:r>
              <a:rPr sz="2550" b="1" spc="-65" dirty="0">
                <a:latin typeface="Tahoma"/>
                <a:cs typeface="Tahoma"/>
              </a:rPr>
              <a:t>can </a:t>
            </a:r>
            <a:r>
              <a:rPr sz="2550" b="1" spc="-95" dirty="0">
                <a:latin typeface="Tahoma"/>
                <a:cs typeface="Tahoma"/>
              </a:rPr>
              <a:t>connect </a:t>
            </a:r>
            <a:r>
              <a:rPr sz="2550" b="1" spc="-85" dirty="0">
                <a:latin typeface="Tahoma"/>
                <a:cs typeface="Tahoma"/>
              </a:rPr>
              <a:t>with </a:t>
            </a:r>
            <a:r>
              <a:rPr sz="2550" b="1" spc="-90" dirty="0">
                <a:latin typeface="Tahoma"/>
                <a:cs typeface="Tahoma"/>
              </a:rPr>
              <a:t>people </a:t>
            </a:r>
            <a:r>
              <a:rPr sz="2550" b="1" spc="-735" dirty="0">
                <a:latin typeface="Tahoma"/>
                <a:cs typeface="Tahoma"/>
              </a:rPr>
              <a:t> </a:t>
            </a:r>
            <a:r>
              <a:rPr sz="2550" b="1" spc="-60" dirty="0">
                <a:latin typeface="Tahoma"/>
                <a:cs typeface="Tahoma"/>
              </a:rPr>
              <a:t>to</a:t>
            </a:r>
            <a:r>
              <a:rPr sz="2550" b="1" spc="-130" dirty="0">
                <a:latin typeface="Tahoma"/>
                <a:cs typeface="Tahoma"/>
              </a:rPr>
              <a:t> </a:t>
            </a:r>
            <a:r>
              <a:rPr sz="2550" b="1" spc="-65" dirty="0">
                <a:latin typeface="Tahoma"/>
                <a:cs typeface="Tahoma"/>
              </a:rPr>
              <a:t>carpool</a:t>
            </a:r>
            <a:r>
              <a:rPr sz="2550" b="1" spc="-130" dirty="0">
                <a:latin typeface="Tahoma"/>
                <a:cs typeface="Tahoma"/>
              </a:rPr>
              <a:t> </a:t>
            </a:r>
            <a:r>
              <a:rPr sz="2550" b="1" spc="-60" dirty="0">
                <a:latin typeface="Tahoma"/>
                <a:cs typeface="Tahoma"/>
              </a:rPr>
              <a:t>and</a:t>
            </a:r>
            <a:r>
              <a:rPr sz="2550" b="1" spc="-130" dirty="0">
                <a:latin typeface="Tahoma"/>
                <a:cs typeface="Tahoma"/>
              </a:rPr>
              <a:t> </a:t>
            </a:r>
            <a:r>
              <a:rPr sz="2550" b="1" spc="-100" dirty="0">
                <a:latin typeface="Tahoma"/>
                <a:cs typeface="Tahoma"/>
              </a:rPr>
              <a:t>save</a:t>
            </a:r>
            <a:r>
              <a:rPr sz="2550" b="1" spc="-130" dirty="0">
                <a:latin typeface="Tahoma"/>
                <a:cs typeface="Tahoma"/>
              </a:rPr>
              <a:t> </a:t>
            </a:r>
            <a:r>
              <a:rPr sz="2550" b="1" spc="-110" dirty="0">
                <a:latin typeface="Tahoma"/>
                <a:cs typeface="Tahoma"/>
              </a:rPr>
              <a:t>fuel,</a:t>
            </a:r>
            <a:r>
              <a:rPr sz="2550" b="1" spc="-130" dirty="0">
                <a:latin typeface="Tahoma"/>
                <a:cs typeface="Tahoma"/>
              </a:rPr>
              <a:t> </a:t>
            </a:r>
            <a:r>
              <a:rPr sz="2550" b="1" spc="-75" dirty="0">
                <a:latin typeface="Tahoma"/>
                <a:cs typeface="Tahoma"/>
              </a:rPr>
              <a:t>create</a:t>
            </a:r>
            <a:r>
              <a:rPr sz="2550" b="1" spc="-130" dirty="0">
                <a:latin typeface="Tahoma"/>
                <a:cs typeface="Tahoma"/>
              </a:rPr>
              <a:t> </a:t>
            </a:r>
            <a:r>
              <a:rPr sz="2550" b="1" spc="-100" dirty="0">
                <a:latin typeface="Tahoma"/>
                <a:cs typeface="Tahoma"/>
              </a:rPr>
              <a:t>less</a:t>
            </a:r>
            <a:r>
              <a:rPr sz="2550" b="1" spc="-130" dirty="0">
                <a:latin typeface="Tahoma"/>
                <a:cs typeface="Tahoma"/>
              </a:rPr>
              <a:t> </a:t>
            </a:r>
            <a:r>
              <a:rPr sz="2550" b="1" spc="-80" dirty="0">
                <a:latin typeface="Tahoma"/>
                <a:cs typeface="Tahoma"/>
              </a:rPr>
              <a:t>harm.</a:t>
            </a:r>
            <a:endParaRPr sz="2550">
              <a:latin typeface="Tahoma"/>
              <a:cs typeface="Tahoma"/>
            </a:endParaRPr>
          </a:p>
          <a:p>
            <a:pPr marL="562610" marR="6985" algn="just">
              <a:lnSpc>
                <a:spcPct val="115199"/>
              </a:lnSpc>
            </a:pPr>
            <a:r>
              <a:rPr sz="2550" b="1" spc="-45" dirty="0">
                <a:latin typeface="Tahoma"/>
                <a:cs typeface="Tahoma"/>
              </a:rPr>
              <a:t>On </a:t>
            </a:r>
            <a:r>
              <a:rPr sz="2550" b="1" spc="5" dirty="0">
                <a:latin typeface="Tahoma"/>
                <a:cs typeface="Tahoma"/>
              </a:rPr>
              <a:t>a </a:t>
            </a:r>
            <a:r>
              <a:rPr sz="2550" b="1" spc="-70" dirty="0">
                <a:latin typeface="Tahoma"/>
                <a:cs typeface="Tahoma"/>
              </a:rPr>
              <a:t>corporate</a:t>
            </a:r>
            <a:r>
              <a:rPr sz="2550" b="1" spc="-65" dirty="0">
                <a:latin typeface="Tahoma"/>
                <a:cs typeface="Tahoma"/>
              </a:rPr>
              <a:t> </a:t>
            </a:r>
            <a:r>
              <a:rPr sz="2550" b="1" spc="-75" dirty="0">
                <a:latin typeface="Tahoma"/>
                <a:cs typeface="Tahoma"/>
              </a:rPr>
              <a:t>social</a:t>
            </a:r>
            <a:r>
              <a:rPr sz="2550" b="1" spc="-70" dirty="0">
                <a:latin typeface="Tahoma"/>
                <a:cs typeface="Tahoma"/>
              </a:rPr>
              <a:t> </a:t>
            </a:r>
            <a:r>
              <a:rPr sz="2550" b="1" spc="-85" dirty="0">
                <a:latin typeface="Tahoma"/>
                <a:cs typeface="Tahoma"/>
              </a:rPr>
              <a:t>responsibility</a:t>
            </a:r>
            <a:r>
              <a:rPr sz="2550" b="1" spc="575" dirty="0">
                <a:latin typeface="Tahoma"/>
                <a:cs typeface="Tahoma"/>
              </a:rPr>
              <a:t> </a:t>
            </a:r>
            <a:r>
              <a:rPr sz="2550" b="1" spc="-110" dirty="0">
                <a:latin typeface="Tahoma"/>
                <a:cs typeface="Tahoma"/>
              </a:rPr>
              <a:t>perspective, </a:t>
            </a:r>
            <a:r>
              <a:rPr sz="2550" b="1" spc="-105" dirty="0">
                <a:latin typeface="Tahoma"/>
                <a:cs typeface="Tahoma"/>
              </a:rPr>
              <a:t> </a:t>
            </a:r>
            <a:r>
              <a:rPr sz="2550" b="1" spc="-70" dirty="0">
                <a:latin typeface="Tahoma"/>
                <a:cs typeface="Tahoma"/>
              </a:rPr>
              <a:t>for</a:t>
            </a:r>
            <a:r>
              <a:rPr sz="2550" b="1" spc="-130" dirty="0">
                <a:latin typeface="Tahoma"/>
                <a:cs typeface="Tahoma"/>
              </a:rPr>
              <a:t> </a:t>
            </a:r>
            <a:r>
              <a:rPr sz="2550" b="1" spc="5" dirty="0">
                <a:latin typeface="Tahoma"/>
                <a:cs typeface="Tahoma"/>
              </a:rPr>
              <a:t>a</a:t>
            </a:r>
            <a:r>
              <a:rPr sz="2550" b="1" spc="-130" dirty="0">
                <a:latin typeface="Tahoma"/>
                <a:cs typeface="Tahoma"/>
              </a:rPr>
              <a:t> </a:t>
            </a:r>
            <a:r>
              <a:rPr sz="2550" b="1" spc="-100" dirty="0">
                <a:latin typeface="Tahoma"/>
                <a:cs typeface="Tahoma"/>
              </a:rPr>
              <a:t>high</a:t>
            </a:r>
            <a:r>
              <a:rPr sz="2550" b="1" spc="-130" dirty="0">
                <a:latin typeface="Tahoma"/>
                <a:cs typeface="Tahoma"/>
              </a:rPr>
              <a:t> </a:t>
            </a:r>
            <a:r>
              <a:rPr sz="2550" b="1" spc="-95" dirty="0">
                <a:latin typeface="Tahoma"/>
                <a:cs typeface="Tahoma"/>
              </a:rPr>
              <a:t>level</a:t>
            </a:r>
            <a:r>
              <a:rPr sz="2550" b="1" spc="-130" dirty="0">
                <a:latin typeface="Tahoma"/>
                <a:cs typeface="Tahoma"/>
              </a:rPr>
              <a:t> </a:t>
            </a:r>
            <a:r>
              <a:rPr sz="2550" b="1" spc="-75" dirty="0">
                <a:latin typeface="Tahoma"/>
                <a:cs typeface="Tahoma"/>
              </a:rPr>
              <a:t>badge</a:t>
            </a:r>
            <a:r>
              <a:rPr sz="2550" b="1" spc="-130" dirty="0">
                <a:latin typeface="Tahoma"/>
                <a:cs typeface="Tahoma"/>
              </a:rPr>
              <a:t> </a:t>
            </a:r>
            <a:r>
              <a:rPr sz="2550" b="1" spc="-85" dirty="0">
                <a:latin typeface="Tahoma"/>
                <a:cs typeface="Tahoma"/>
              </a:rPr>
              <a:t>earned</a:t>
            </a:r>
            <a:r>
              <a:rPr sz="2550" b="1" spc="-130" dirty="0">
                <a:latin typeface="Tahoma"/>
                <a:cs typeface="Tahoma"/>
              </a:rPr>
              <a:t> </a:t>
            </a:r>
            <a:r>
              <a:rPr sz="2550" b="1" spc="-20" dirty="0">
                <a:latin typeface="Tahoma"/>
                <a:cs typeface="Tahoma"/>
              </a:rPr>
              <a:t>by</a:t>
            </a:r>
            <a:r>
              <a:rPr sz="2550" b="1" spc="-130" dirty="0">
                <a:latin typeface="Tahoma"/>
                <a:cs typeface="Tahoma"/>
              </a:rPr>
              <a:t> </a:t>
            </a:r>
            <a:r>
              <a:rPr sz="2550" b="1" spc="-90" dirty="0">
                <a:latin typeface="Tahoma"/>
                <a:cs typeface="Tahoma"/>
              </a:rPr>
              <a:t>the</a:t>
            </a:r>
            <a:r>
              <a:rPr sz="2550" b="1" spc="-125" dirty="0">
                <a:latin typeface="Tahoma"/>
                <a:cs typeface="Tahoma"/>
              </a:rPr>
              <a:t> </a:t>
            </a:r>
            <a:r>
              <a:rPr sz="2550" b="1" spc="-130" dirty="0">
                <a:latin typeface="Tahoma"/>
                <a:cs typeface="Tahoma"/>
              </a:rPr>
              <a:t>user, </a:t>
            </a:r>
            <a:r>
              <a:rPr sz="2550" b="1" spc="5" dirty="0">
                <a:latin typeface="Tahoma"/>
                <a:cs typeface="Tahoma"/>
              </a:rPr>
              <a:t>a</a:t>
            </a:r>
            <a:r>
              <a:rPr sz="2550" b="1" spc="-130" dirty="0">
                <a:latin typeface="Tahoma"/>
                <a:cs typeface="Tahoma"/>
              </a:rPr>
              <a:t> </a:t>
            </a:r>
            <a:r>
              <a:rPr sz="2550" b="1" spc="-75" dirty="0">
                <a:latin typeface="Tahoma"/>
                <a:cs typeface="Tahoma"/>
              </a:rPr>
              <a:t>sapling </a:t>
            </a:r>
            <a:r>
              <a:rPr sz="2550" b="1" spc="-735" dirty="0">
                <a:latin typeface="Tahoma"/>
                <a:cs typeface="Tahoma"/>
              </a:rPr>
              <a:t> </a:t>
            </a:r>
            <a:r>
              <a:rPr sz="2550" b="1" spc="-85" dirty="0">
                <a:latin typeface="Tahoma"/>
                <a:cs typeface="Tahoma"/>
              </a:rPr>
              <a:t>could</a:t>
            </a:r>
            <a:r>
              <a:rPr sz="2550" b="1" spc="-80" dirty="0">
                <a:latin typeface="Tahoma"/>
                <a:cs typeface="Tahoma"/>
              </a:rPr>
              <a:t> </a:t>
            </a:r>
            <a:r>
              <a:rPr sz="2550" b="1" spc="-110" dirty="0">
                <a:latin typeface="Tahoma"/>
                <a:cs typeface="Tahoma"/>
              </a:rPr>
              <a:t>be</a:t>
            </a:r>
            <a:r>
              <a:rPr sz="2550" b="1" spc="-105" dirty="0">
                <a:latin typeface="Tahoma"/>
                <a:cs typeface="Tahoma"/>
              </a:rPr>
              <a:t> </a:t>
            </a:r>
            <a:r>
              <a:rPr sz="2550" b="1" spc="-65" dirty="0">
                <a:latin typeface="Tahoma"/>
                <a:cs typeface="Tahoma"/>
              </a:rPr>
              <a:t>planted</a:t>
            </a:r>
            <a:r>
              <a:rPr sz="2550" b="1" spc="-60" dirty="0">
                <a:latin typeface="Tahoma"/>
                <a:cs typeface="Tahoma"/>
              </a:rPr>
              <a:t> </a:t>
            </a:r>
            <a:r>
              <a:rPr sz="2550" b="1" spc="-70" dirty="0">
                <a:latin typeface="Tahoma"/>
                <a:cs typeface="Tahoma"/>
              </a:rPr>
              <a:t>for</a:t>
            </a:r>
            <a:r>
              <a:rPr sz="2550" b="1" spc="-65" dirty="0">
                <a:latin typeface="Tahoma"/>
                <a:cs typeface="Tahoma"/>
              </a:rPr>
              <a:t> </a:t>
            </a:r>
            <a:r>
              <a:rPr sz="2550" b="1" spc="-100" dirty="0">
                <a:latin typeface="Tahoma"/>
                <a:cs typeface="Tahoma"/>
              </a:rPr>
              <a:t>them,</a:t>
            </a:r>
            <a:r>
              <a:rPr sz="2550" b="1" spc="-95" dirty="0">
                <a:latin typeface="Tahoma"/>
                <a:cs typeface="Tahoma"/>
              </a:rPr>
              <a:t> </a:t>
            </a:r>
            <a:r>
              <a:rPr sz="2550" b="1" spc="-80" dirty="0">
                <a:latin typeface="Tahoma"/>
                <a:cs typeface="Tahoma"/>
              </a:rPr>
              <a:t>or</a:t>
            </a:r>
            <a:r>
              <a:rPr sz="2550" b="1" spc="-75" dirty="0">
                <a:latin typeface="Tahoma"/>
                <a:cs typeface="Tahoma"/>
              </a:rPr>
              <a:t> </a:t>
            </a:r>
            <a:r>
              <a:rPr sz="2550" b="1" spc="-50" dirty="0">
                <a:latin typeface="Tahoma"/>
                <a:cs typeface="Tahoma"/>
              </a:rPr>
              <a:t>monetary </a:t>
            </a:r>
            <a:r>
              <a:rPr sz="2550" b="1" spc="-45" dirty="0">
                <a:latin typeface="Tahoma"/>
                <a:cs typeface="Tahoma"/>
              </a:rPr>
              <a:t> </a:t>
            </a:r>
            <a:r>
              <a:rPr sz="2550" b="1" spc="-90" dirty="0">
                <a:latin typeface="Tahoma"/>
                <a:cs typeface="Tahoma"/>
              </a:rPr>
              <a:t>contribution </a:t>
            </a:r>
            <a:r>
              <a:rPr sz="2550" b="1" spc="-65" dirty="0">
                <a:latin typeface="Tahoma"/>
                <a:cs typeface="Tahoma"/>
              </a:rPr>
              <a:t>towards </a:t>
            </a:r>
            <a:r>
              <a:rPr sz="2550" b="1" spc="-90" dirty="0">
                <a:latin typeface="Tahoma"/>
                <a:cs typeface="Tahoma"/>
              </a:rPr>
              <a:t>endangered </a:t>
            </a:r>
            <a:r>
              <a:rPr sz="2550" b="1" spc="-114" dirty="0">
                <a:latin typeface="Tahoma"/>
                <a:cs typeface="Tahoma"/>
              </a:rPr>
              <a:t>species </a:t>
            </a:r>
            <a:r>
              <a:rPr sz="2550" b="1" spc="-85" dirty="0">
                <a:latin typeface="Tahoma"/>
                <a:cs typeface="Tahoma"/>
              </a:rPr>
              <a:t>could </a:t>
            </a:r>
            <a:r>
              <a:rPr sz="2550" b="1" spc="-110" dirty="0">
                <a:latin typeface="Tahoma"/>
                <a:cs typeface="Tahoma"/>
              </a:rPr>
              <a:t>be </a:t>
            </a:r>
            <a:r>
              <a:rPr sz="2550" b="1" spc="-735" dirty="0">
                <a:latin typeface="Tahoma"/>
                <a:cs typeface="Tahoma"/>
              </a:rPr>
              <a:t> </a:t>
            </a:r>
            <a:r>
              <a:rPr sz="2550" b="1" spc="-80" dirty="0">
                <a:latin typeface="Tahoma"/>
                <a:cs typeface="Tahoma"/>
              </a:rPr>
              <a:t>d</a:t>
            </a:r>
            <a:r>
              <a:rPr sz="2550" b="1" spc="-90" dirty="0">
                <a:latin typeface="Tahoma"/>
                <a:cs typeface="Tahoma"/>
              </a:rPr>
              <a:t>o</a:t>
            </a:r>
            <a:r>
              <a:rPr sz="2550" b="1" spc="-105" dirty="0">
                <a:latin typeface="Tahoma"/>
                <a:cs typeface="Tahoma"/>
              </a:rPr>
              <a:t>n</a:t>
            </a:r>
            <a:r>
              <a:rPr sz="2550" b="1" spc="-140" dirty="0">
                <a:latin typeface="Tahoma"/>
                <a:cs typeface="Tahoma"/>
              </a:rPr>
              <a:t>e</a:t>
            </a:r>
            <a:r>
              <a:rPr sz="2550" b="1" spc="-195" dirty="0">
                <a:latin typeface="Tahoma"/>
                <a:cs typeface="Tahoma"/>
              </a:rPr>
              <a:t>,</a:t>
            </a:r>
            <a:r>
              <a:rPr sz="2550" b="1" spc="-130" dirty="0">
                <a:latin typeface="Tahoma"/>
                <a:cs typeface="Tahoma"/>
              </a:rPr>
              <a:t> </a:t>
            </a:r>
            <a:r>
              <a:rPr sz="2550" b="1" dirty="0">
                <a:latin typeface="Tahoma"/>
                <a:cs typeface="Tahoma"/>
              </a:rPr>
              <a:t>a</a:t>
            </a:r>
            <a:r>
              <a:rPr sz="2550" b="1" spc="-110" dirty="0">
                <a:latin typeface="Tahoma"/>
                <a:cs typeface="Tahoma"/>
              </a:rPr>
              <a:t>s</a:t>
            </a:r>
            <a:r>
              <a:rPr sz="2550" b="1" spc="-130" dirty="0">
                <a:latin typeface="Tahoma"/>
                <a:cs typeface="Tahoma"/>
              </a:rPr>
              <a:t> </a:t>
            </a:r>
            <a:r>
              <a:rPr sz="2550" b="1" spc="5" dirty="0">
                <a:latin typeface="Tahoma"/>
                <a:cs typeface="Tahoma"/>
              </a:rPr>
              <a:t>a</a:t>
            </a:r>
            <a:r>
              <a:rPr sz="2550" b="1" spc="-130" dirty="0">
                <a:latin typeface="Tahoma"/>
                <a:cs typeface="Tahoma"/>
              </a:rPr>
              <a:t> </a:t>
            </a:r>
            <a:r>
              <a:rPr sz="2550" b="1" spc="-30" dirty="0">
                <a:latin typeface="Tahoma"/>
                <a:cs typeface="Tahoma"/>
              </a:rPr>
              <a:t>t</a:t>
            </a:r>
            <a:r>
              <a:rPr sz="2550" b="1" spc="-90" dirty="0">
                <a:latin typeface="Tahoma"/>
                <a:cs typeface="Tahoma"/>
              </a:rPr>
              <a:t>o</a:t>
            </a:r>
            <a:r>
              <a:rPr sz="2550" b="1" spc="-200" dirty="0">
                <a:latin typeface="Tahoma"/>
                <a:cs typeface="Tahoma"/>
              </a:rPr>
              <a:t>k</a:t>
            </a:r>
            <a:r>
              <a:rPr sz="2550" b="1" spc="-140" dirty="0">
                <a:latin typeface="Tahoma"/>
                <a:cs typeface="Tahoma"/>
              </a:rPr>
              <a:t>e</a:t>
            </a:r>
            <a:r>
              <a:rPr sz="2550" b="1" spc="-100" dirty="0">
                <a:latin typeface="Tahoma"/>
                <a:cs typeface="Tahoma"/>
              </a:rPr>
              <a:t>n</a:t>
            </a:r>
            <a:r>
              <a:rPr sz="2550" b="1" spc="-130" dirty="0">
                <a:latin typeface="Tahoma"/>
                <a:cs typeface="Tahoma"/>
              </a:rPr>
              <a:t> </a:t>
            </a:r>
            <a:r>
              <a:rPr sz="2550" b="1" spc="-90" dirty="0">
                <a:latin typeface="Tahoma"/>
                <a:cs typeface="Tahoma"/>
              </a:rPr>
              <a:t>o</a:t>
            </a:r>
            <a:r>
              <a:rPr sz="2550" b="1" spc="-55" dirty="0">
                <a:latin typeface="Tahoma"/>
                <a:cs typeface="Tahoma"/>
              </a:rPr>
              <a:t>f</a:t>
            </a:r>
            <a:r>
              <a:rPr sz="2550" b="1" spc="-130" dirty="0">
                <a:latin typeface="Tahoma"/>
                <a:cs typeface="Tahoma"/>
              </a:rPr>
              <a:t> </a:t>
            </a:r>
            <a:r>
              <a:rPr sz="2550" b="1" dirty="0">
                <a:latin typeface="Tahoma"/>
                <a:cs typeface="Tahoma"/>
              </a:rPr>
              <a:t>a</a:t>
            </a:r>
            <a:r>
              <a:rPr sz="2550" b="1" spc="-80" dirty="0">
                <a:latin typeface="Tahoma"/>
                <a:cs typeface="Tahoma"/>
              </a:rPr>
              <a:t>pp</a:t>
            </a:r>
            <a:r>
              <a:rPr sz="2550" b="1" spc="-70" dirty="0">
                <a:latin typeface="Tahoma"/>
                <a:cs typeface="Tahoma"/>
              </a:rPr>
              <a:t>r</a:t>
            </a:r>
            <a:r>
              <a:rPr sz="2550" b="1" spc="-140" dirty="0">
                <a:latin typeface="Tahoma"/>
                <a:cs typeface="Tahoma"/>
              </a:rPr>
              <a:t>e</a:t>
            </a:r>
            <a:r>
              <a:rPr sz="2550" b="1" spc="-90" dirty="0">
                <a:latin typeface="Tahoma"/>
                <a:cs typeface="Tahoma"/>
              </a:rPr>
              <a:t>c</a:t>
            </a:r>
            <a:r>
              <a:rPr sz="2550" b="1" spc="-130" dirty="0">
                <a:latin typeface="Tahoma"/>
                <a:cs typeface="Tahoma"/>
              </a:rPr>
              <a:t>i</a:t>
            </a:r>
            <a:r>
              <a:rPr sz="2550" b="1" dirty="0">
                <a:latin typeface="Tahoma"/>
                <a:cs typeface="Tahoma"/>
              </a:rPr>
              <a:t>a</a:t>
            </a:r>
            <a:r>
              <a:rPr sz="2550" b="1" spc="-30" dirty="0">
                <a:latin typeface="Tahoma"/>
                <a:cs typeface="Tahoma"/>
              </a:rPr>
              <a:t>t</a:t>
            </a:r>
            <a:r>
              <a:rPr sz="2550" b="1" spc="-130" dirty="0">
                <a:latin typeface="Tahoma"/>
                <a:cs typeface="Tahoma"/>
              </a:rPr>
              <a:t>i</a:t>
            </a:r>
            <a:r>
              <a:rPr sz="2550" b="1" spc="-90" dirty="0">
                <a:latin typeface="Tahoma"/>
                <a:cs typeface="Tahoma"/>
              </a:rPr>
              <a:t>o</a:t>
            </a:r>
            <a:r>
              <a:rPr sz="2550" b="1" spc="-105" dirty="0">
                <a:latin typeface="Tahoma"/>
                <a:cs typeface="Tahoma"/>
              </a:rPr>
              <a:t>n</a:t>
            </a:r>
            <a:r>
              <a:rPr sz="2550" b="1" spc="-195" dirty="0">
                <a:latin typeface="Tahoma"/>
                <a:cs typeface="Tahoma"/>
              </a:rPr>
              <a:t>.</a:t>
            </a:r>
            <a:endParaRPr sz="255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99214" y="412"/>
            <a:ext cx="8589010" cy="10274300"/>
            <a:chOff x="9699214" y="412"/>
            <a:chExt cx="8589010" cy="10274300"/>
          </a:xfrm>
        </p:grpSpPr>
        <p:pic>
          <p:nvPicPr>
            <p:cNvPr id="3" name="object 3"/>
            <p:cNvPicPr/>
            <p:nvPr/>
          </p:nvPicPr>
          <p:blipFill>
            <a:blip r:embed="rId2" cstate="print"/>
            <a:stretch>
              <a:fillRect/>
            </a:stretch>
          </p:blipFill>
          <p:spPr>
            <a:xfrm>
              <a:off x="14876584" y="412"/>
              <a:ext cx="3411414" cy="10274300"/>
            </a:xfrm>
            <a:prstGeom prst="rect">
              <a:avLst/>
            </a:prstGeom>
          </p:spPr>
        </p:pic>
        <p:pic>
          <p:nvPicPr>
            <p:cNvPr id="4" name="object 4"/>
            <p:cNvPicPr/>
            <p:nvPr/>
          </p:nvPicPr>
          <p:blipFill>
            <a:blip r:embed="rId3" cstate="print"/>
            <a:stretch>
              <a:fillRect/>
            </a:stretch>
          </p:blipFill>
          <p:spPr>
            <a:xfrm>
              <a:off x="9699214" y="2006307"/>
              <a:ext cx="7829549" cy="7038974"/>
            </a:xfrm>
            <a:prstGeom prst="rect">
              <a:avLst/>
            </a:prstGeom>
          </p:spPr>
        </p:pic>
      </p:grpSp>
      <p:sp>
        <p:nvSpPr>
          <p:cNvPr id="5" name="object 5"/>
          <p:cNvSpPr txBox="1">
            <a:spLocks noGrp="1"/>
          </p:cNvSpPr>
          <p:nvPr>
            <p:ph type="title"/>
          </p:nvPr>
        </p:nvSpPr>
        <p:spPr>
          <a:xfrm>
            <a:off x="435731" y="325534"/>
            <a:ext cx="5422900" cy="985519"/>
          </a:xfrm>
          <a:prstGeom prst="rect">
            <a:avLst/>
          </a:prstGeom>
        </p:spPr>
        <p:txBody>
          <a:bodyPr vert="horz" wrap="square" lIns="0" tIns="12700" rIns="0" bIns="0" rtlCol="0">
            <a:spAutoFit/>
          </a:bodyPr>
          <a:lstStyle/>
          <a:p>
            <a:pPr marL="12700">
              <a:lnSpc>
                <a:spcPct val="100000"/>
              </a:lnSpc>
              <a:spcBef>
                <a:spcPts val="100"/>
              </a:spcBef>
            </a:pPr>
            <a:r>
              <a:rPr sz="6300" spc="505" dirty="0"/>
              <a:t>C</a:t>
            </a:r>
            <a:r>
              <a:rPr sz="6300" spc="515" dirty="0"/>
              <a:t>O</a:t>
            </a:r>
            <a:r>
              <a:rPr sz="6300" spc="605" dirty="0"/>
              <a:t>N</a:t>
            </a:r>
            <a:r>
              <a:rPr sz="6300" spc="505" dirty="0"/>
              <a:t>C</a:t>
            </a:r>
            <a:r>
              <a:rPr sz="6300" spc="-10" dirty="0"/>
              <a:t>L</a:t>
            </a:r>
            <a:r>
              <a:rPr sz="6300" spc="600" dirty="0"/>
              <a:t>U</a:t>
            </a:r>
            <a:r>
              <a:rPr sz="6300" spc="635" dirty="0"/>
              <a:t>S</a:t>
            </a:r>
            <a:r>
              <a:rPr sz="6300" spc="254" dirty="0"/>
              <a:t>I</a:t>
            </a:r>
            <a:r>
              <a:rPr sz="6300" spc="515" dirty="0"/>
              <a:t>O</a:t>
            </a:r>
            <a:r>
              <a:rPr sz="6300" spc="610" dirty="0"/>
              <a:t>N</a:t>
            </a:r>
            <a:endParaRPr sz="6300"/>
          </a:p>
        </p:txBody>
      </p:sp>
      <p:sp>
        <p:nvSpPr>
          <p:cNvPr id="6" name="object 6"/>
          <p:cNvSpPr/>
          <p:nvPr/>
        </p:nvSpPr>
        <p:spPr>
          <a:xfrm>
            <a:off x="433929" y="1592941"/>
            <a:ext cx="8670290" cy="8263890"/>
          </a:xfrm>
          <a:custGeom>
            <a:avLst/>
            <a:gdLst/>
            <a:ahLst/>
            <a:cxnLst/>
            <a:rect l="l" t="t" r="r" b="b"/>
            <a:pathLst>
              <a:path w="8670290" h="8263890">
                <a:moveTo>
                  <a:pt x="8670161" y="8263747"/>
                </a:moveTo>
                <a:lnTo>
                  <a:pt x="0" y="8263747"/>
                </a:lnTo>
                <a:lnTo>
                  <a:pt x="0" y="0"/>
                </a:lnTo>
                <a:lnTo>
                  <a:pt x="8670161" y="0"/>
                </a:lnTo>
                <a:lnTo>
                  <a:pt x="8670161" y="8263747"/>
                </a:lnTo>
                <a:close/>
              </a:path>
            </a:pathLst>
          </a:custGeom>
          <a:solidFill>
            <a:srgbClr val="A8D5A6">
              <a:alpha val="55690"/>
            </a:srgbClr>
          </a:solidFill>
        </p:spPr>
        <p:txBody>
          <a:bodyPr wrap="square" lIns="0" tIns="0" rIns="0" bIns="0" rtlCol="0"/>
          <a:lstStyle/>
          <a:p>
            <a:endParaRPr/>
          </a:p>
        </p:txBody>
      </p:sp>
      <p:sp>
        <p:nvSpPr>
          <p:cNvPr id="7" name="object 7"/>
          <p:cNvSpPr txBox="1"/>
          <p:nvPr/>
        </p:nvSpPr>
        <p:spPr>
          <a:xfrm>
            <a:off x="753997" y="1856445"/>
            <a:ext cx="8053070" cy="4787900"/>
          </a:xfrm>
          <a:prstGeom prst="rect">
            <a:avLst/>
          </a:prstGeom>
        </p:spPr>
        <p:txBody>
          <a:bodyPr vert="horz" wrap="square" lIns="0" tIns="12700" rIns="0" bIns="0" rtlCol="0">
            <a:spAutoFit/>
          </a:bodyPr>
          <a:lstStyle/>
          <a:p>
            <a:pPr marL="12700" marR="5080">
              <a:lnSpc>
                <a:spcPct val="115700"/>
              </a:lnSpc>
              <a:spcBef>
                <a:spcPts val="100"/>
              </a:spcBef>
            </a:pPr>
            <a:r>
              <a:rPr sz="2700" b="1" spc="-105" dirty="0">
                <a:latin typeface="Tahoma"/>
                <a:cs typeface="Tahoma"/>
              </a:rPr>
              <a:t>Th</a:t>
            </a:r>
            <a:r>
              <a:rPr sz="2700" b="1" spc="-140" dirty="0">
                <a:latin typeface="Tahoma"/>
                <a:cs typeface="Tahoma"/>
              </a:rPr>
              <a:t>e</a:t>
            </a:r>
            <a:r>
              <a:rPr sz="2700" b="1" spc="-135" dirty="0">
                <a:latin typeface="Tahoma"/>
                <a:cs typeface="Tahoma"/>
              </a:rPr>
              <a:t> </a:t>
            </a:r>
            <a:r>
              <a:rPr sz="2700" b="1" spc="-75" dirty="0">
                <a:latin typeface="Tahoma"/>
                <a:cs typeface="Tahoma"/>
              </a:rPr>
              <a:t>p</a:t>
            </a:r>
            <a:r>
              <a:rPr sz="2700" b="1" spc="-135" dirty="0">
                <a:latin typeface="Tahoma"/>
                <a:cs typeface="Tahoma"/>
              </a:rPr>
              <a:t>u</a:t>
            </a:r>
            <a:r>
              <a:rPr sz="2700" b="1" spc="-70" dirty="0">
                <a:latin typeface="Tahoma"/>
                <a:cs typeface="Tahoma"/>
              </a:rPr>
              <a:t>r</a:t>
            </a:r>
            <a:r>
              <a:rPr sz="2700" b="1" spc="-75" dirty="0">
                <a:latin typeface="Tahoma"/>
                <a:cs typeface="Tahoma"/>
              </a:rPr>
              <a:t>p</a:t>
            </a:r>
            <a:r>
              <a:rPr sz="2700" b="1" spc="-90" dirty="0">
                <a:latin typeface="Tahoma"/>
                <a:cs typeface="Tahoma"/>
              </a:rPr>
              <a:t>o</a:t>
            </a:r>
            <a:r>
              <a:rPr sz="2700" b="1" spc="-120" dirty="0">
                <a:latin typeface="Tahoma"/>
                <a:cs typeface="Tahoma"/>
              </a:rPr>
              <a:t>s</a:t>
            </a:r>
            <a:r>
              <a:rPr sz="2700" b="1" spc="-140" dirty="0">
                <a:latin typeface="Tahoma"/>
                <a:cs typeface="Tahoma"/>
              </a:rPr>
              <a:t>e</a:t>
            </a:r>
            <a:r>
              <a:rPr sz="2700" b="1" spc="-135" dirty="0">
                <a:latin typeface="Tahoma"/>
                <a:cs typeface="Tahoma"/>
              </a:rPr>
              <a:t> </a:t>
            </a:r>
            <a:r>
              <a:rPr sz="2700" b="1" spc="-90" dirty="0">
                <a:latin typeface="Tahoma"/>
                <a:cs typeface="Tahoma"/>
              </a:rPr>
              <a:t>o</a:t>
            </a:r>
            <a:r>
              <a:rPr sz="2700" b="1" spc="-55" dirty="0">
                <a:latin typeface="Tahoma"/>
                <a:cs typeface="Tahoma"/>
              </a:rPr>
              <a:t>f</a:t>
            </a:r>
            <a:r>
              <a:rPr sz="2700" b="1" spc="-135" dirty="0">
                <a:latin typeface="Tahoma"/>
                <a:cs typeface="Tahoma"/>
              </a:rPr>
              <a:t> </a:t>
            </a:r>
            <a:r>
              <a:rPr sz="2700" b="1" spc="-75" dirty="0">
                <a:latin typeface="Tahoma"/>
                <a:cs typeface="Tahoma"/>
              </a:rPr>
              <a:t>d</a:t>
            </a:r>
            <a:r>
              <a:rPr sz="2700" b="1" spc="-140" dirty="0">
                <a:latin typeface="Tahoma"/>
                <a:cs typeface="Tahoma"/>
              </a:rPr>
              <a:t>e</a:t>
            </a:r>
            <a:r>
              <a:rPr sz="2700" b="1" spc="-150" dirty="0">
                <a:latin typeface="Tahoma"/>
                <a:cs typeface="Tahoma"/>
              </a:rPr>
              <a:t>v</a:t>
            </a:r>
            <a:r>
              <a:rPr sz="2700" b="1" spc="-140" dirty="0">
                <a:latin typeface="Tahoma"/>
                <a:cs typeface="Tahoma"/>
              </a:rPr>
              <a:t>e</a:t>
            </a:r>
            <a:r>
              <a:rPr sz="2700" b="1" spc="-30" dirty="0">
                <a:latin typeface="Tahoma"/>
                <a:cs typeface="Tahoma"/>
              </a:rPr>
              <a:t>l</a:t>
            </a:r>
            <a:r>
              <a:rPr sz="2700" b="1" spc="-90" dirty="0">
                <a:latin typeface="Tahoma"/>
                <a:cs typeface="Tahoma"/>
              </a:rPr>
              <a:t>o</a:t>
            </a:r>
            <a:r>
              <a:rPr sz="2700" b="1" spc="-75" dirty="0">
                <a:latin typeface="Tahoma"/>
                <a:cs typeface="Tahoma"/>
              </a:rPr>
              <a:t>p</a:t>
            </a:r>
            <a:r>
              <a:rPr sz="2700" b="1" spc="-135" dirty="0">
                <a:latin typeface="Tahoma"/>
                <a:cs typeface="Tahoma"/>
              </a:rPr>
              <a:t>i</a:t>
            </a:r>
            <a:r>
              <a:rPr sz="2700" b="1" spc="-105" dirty="0">
                <a:latin typeface="Tahoma"/>
                <a:cs typeface="Tahoma"/>
              </a:rPr>
              <a:t>n</a:t>
            </a:r>
            <a:r>
              <a:rPr sz="2700" b="1" spc="-65" dirty="0">
                <a:latin typeface="Tahoma"/>
                <a:cs typeface="Tahoma"/>
              </a:rPr>
              <a:t>g</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35" dirty="0">
                <a:latin typeface="Tahoma"/>
                <a:cs typeface="Tahoma"/>
              </a:rPr>
              <a:t>i</a:t>
            </a:r>
            <a:r>
              <a:rPr sz="2700" b="1" spc="-120" dirty="0">
                <a:latin typeface="Tahoma"/>
                <a:cs typeface="Tahoma"/>
              </a:rPr>
              <a:t>s</a:t>
            </a:r>
            <a:r>
              <a:rPr sz="2700" b="1" spc="-135" dirty="0">
                <a:latin typeface="Tahoma"/>
                <a:cs typeface="Tahoma"/>
              </a:rPr>
              <a:t> </a:t>
            </a:r>
            <a:r>
              <a:rPr sz="2700" b="1" spc="5" dirty="0">
                <a:latin typeface="Tahoma"/>
                <a:cs typeface="Tahoma"/>
              </a:rPr>
              <a:t>a</a:t>
            </a:r>
            <a:r>
              <a:rPr sz="2700" b="1" spc="-75" dirty="0">
                <a:latin typeface="Tahoma"/>
                <a:cs typeface="Tahoma"/>
              </a:rPr>
              <a:t>pp</a:t>
            </a:r>
            <a:r>
              <a:rPr sz="2700" b="1" spc="-30" dirty="0">
                <a:latin typeface="Tahoma"/>
                <a:cs typeface="Tahoma"/>
              </a:rPr>
              <a:t>l</a:t>
            </a:r>
            <a:r>
              <a:rPr sz="2700" b="1" spc="-135" dirty="0">
                <a:latin typeface="Tahoma"/>
                <a:cs typeface="Tahoma"/>
              </a:rPr>
              <a:t>i</a:t>
            </a:r>
            <a:r>
              <a:rPr sz="2700" b="1" spc="-95" dirty="0">
                <a:latin typeface="Tahoma"/>
                <a:cs typeface="Tahoma"/>
              </a:rPr>
              <a:t>c</a:t>
            </a:r>
            <a:r>
              <a:rPr sz="2700" b="1" spc="5" dirty="0">
                <a:latin typeface="Tahoma"/>
                <a:cs typeface="Tahoma"/>
              </a:rPr>
              <a:t>a</a:t>
            </a:r>
            <a:r>
              <a:rPr sz="2700" b="1" spc="-30" dirty="0">
                <a:latin typeface="Tahoma"/>
                <a:cs typeface="Tahoma"/>
              </a:rPr>
              <a:t>t</a:t>
            </a:r>
            <a:r>
              <a:rPr sz="2700" b="1" spc="-135" dirty="0">
                <a:latin typeface="Tahoma"/>
                <a:cs typeface="Tahoma"/>
              </a:rPr>
              <a:t>i</a:t>
            </a:r>
            <a:r>
              <a:rPr sz="2700" b="1" spc="-90" dirty="0">
                <a:latin typeface="Tahoma"/>
                <a:cs typeface="Tahoma"/>
              </a:rPr>
              <a:t>o</a:t>
            </a:r>
            <a:r>
              <a:rPr sz="2700" b="1" spc="-105" dirty="0">
                <a:latin typeface="Tahoma"/>
                <a:cs typeface="Tahoma"/>
              </a:rPr>
              <a:t>n</a:t>
            </a:r>
            <a:r>
              <a:rPr sz="2700" b="1" spc="-135" dirty="0">
                <a:latin typeface="Tahoma"/>
                <a:cs typeface="Tahoma"/>
              </a:rPr>
              <a:t> i</a:t>
            </a:r>
            <a:r>
              <a:rPr sz="2700" b="1" spc="-120" dirty="0">
                <a:latin typeface="Tahoma"/>
                <a:cs typeface="Tahoma"/>
              </a:rPr>
              <a:t>s</a:t>
            </a:r>
            <a:r>
              <a:rPr sz="2700" b="1" spc="-135" dirty="0">
                <a:latin typeface="Tahoma"/>
                <a:cs typeface="Tahoma"/>
              </a:rPr>
              <a:t> </a:t>
            </a:r>
            <a:r>
              <a:rPr sz="2700" b="1" spc="-30" dirty="0">
                <a:latin typeface="Tahoma"/>
                <a:cs typeface="Tahoma"/>
              </a:rPr>
              <a:t>t</a:t>
            </a:r>
            <a:r>
              <a:rPr sz="2700" b="1" spc="-60" dirty="0">
                <a:latin typeface="Tahoma"/>
                <a:cs typeface="Tahoma"/>
              </a:rPr>
              <a:t>o  </a:t>
            </a:r>
            <a:r>
              <a:rPr sz="2700" b="1" spc="-80" dirty="0">
                <a:latin typeface="Tahoma"/>
                <a:cs typeface="Tahoma"/>
              </a:rPr>
              <a:t>create </a:t>
            </a:r>
            <a:r>
              <a:rPr sz="2700" b="1" spc="-50" dirty="0">
                <a:latin typeface="Tahoma"/>
                <a:cs typeface="Tahoma"/>
              </a:rPr>
              <a:t>an </a:t>
            </a:r>
            <a:r>
              <a:rPr sz="2700" b="1" spc="-100" dirty="0">
                <a:latin typeface="Tahoma"/>
                <a:cs typeface="Tahoma"/>
              </a:rPr>
              <a:t>interesting </a:t>
            </a:r>
            <a:r>
              <a:rPr sz="2700" b="1" spc="-40" dirty="0">
                <a:latin typeface="Tahoma"/>
                <a:cs typeface="Tahoma"/>
              </a:rPr>
              <a:t>yet </a:t>
            </a:r>
            <a:r>
              <a:rPr sz="2700" b="1" spc="-85" dirty="0">
                <a:latin typeface="Tahoma"/>
                <a:cs typeface="Tahoma"/>
              </a:rPr>
              <a:t>informative </a:t>
            </a:r>
            <a:r>
              <a:rPr sz="2700" b="1" spc="-50" dirty="0">
                <a:latin typeface="Tahoma"/>
                <a:cs typeface="Tahoma"/>
              </a:rPr>
              <a:t>app </a:t>
            </a:r>
            <a:r>
              <a:rPr sz="2700" b="1" spc="-105" dirty="0">
                <a:latin typeface="Tahoma"/>
                <a:cs typeface="Tahoma"/>
              </a:rPr>
              <a:t>where </a:t>
            </a:r>
            <a:r>
              <a:rPr sz="2700" b="1" spc="-100"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 i</a:t>
            </a:r>
            <a:r>
              <a:rPr sz="2700" b="1" spc="-25" dirty="0">
                <a:latin typeface="Tahoma"/>
                <a:cs typeface="Tahoma"/>
              </a:rPr>
              <a:t>m</a:t>
            </a:r>
            <a:r>
              <a:rPr sz="2700" b="1" spc="-75" dirty="0">
                <a:latin typeface="Tahoma"/>
                <a:cs typeface="Tahoma"/>
              </a:rPr>
              <a:t>p</a:t>
            </a:r>
            <a:r>
              <a:rPr sz="2700" b="1" spc="5" dirty="0">
                <a:latin typeface="Tahoma"/>
                <a:cs typeface="Tahoma"/>
              </a:rPr>
              <a:t>a</a:t>
            </a:r>
            <a:r>
              <a:rPr sz="2700" b="1" spc="-95" dirty="0">
                <a:latin typeface="Tahoma"/>
                <a:cs typeface="Tahoma"/>
              </a:rPr>
              <a:t>c</a:t>
            </a:r>
            <a:r>
              <a:rPr sz="2700" b="1" spc="-30" dirty="0">
                <a:latin typeface="Tahoma"/>
                <a:cs typeface="Tahoma"/>
              </a:rPr>
              <a:t>t</a:t>
            </a:r>
            <a:r>
              <a:rPr sz="2700" b="1" spc="-135" dirty="0">
                <a:latin typeface="Tahoma"/>
                <a:cs typeface="Tahoma"/>
              </a:rPr>
              <a:t> i</a:t>
            </a:r>
            <a:r>
              <a:rPr sz="2700" b="1" spc="-120" dirty="0">
                <a:latin typeface="Tahoma"/>
                <a:cs typeface="Tahoma"/>
              </a:rPr>
              <a:t>s</a:t>
            </a:r>
            <a:r>
              <a:rPr sz="2700" b="1" spc="-135" dirty="0">
                <a:latin typeface="Tahoma"/>
                <a:cs typeface="Tahoma"/>
              </a:rPr>
              <a:t> </a:t>
            </a:r>
            <a:r>
              <a:rPr sz="2700" b="1" spc="-105" dirty="0">
                <a:latin typeface="Tahoma"/>
                <a:cs typeface="Tahoma"/>
              </a:rPr>
              <a:t>n</a:t>
            </a:r>
            <a:r>
              <a:rPr sz="2700" b="1" spc="-90" dirty="0">
                <a:latin typeface="Tahoma"/>
                <a:cs typeface="Tahoma"/>
              </a:rPr>
              <a:t>o</a:t>
            </a:r>
            <a:r>
              <a:rPr sz="2700" b="1" spc="-30" dirty="0">
                <a:latin typeface="Tahoma"/>
                <a:cs typeface="Tahoma"/>
              </a:rPr>
              <a:t>t</a:t>
            </a:r>
            <a:r>
              <a:rPr sz="2700" b="1" spc="-135" dirty="0">
                <a:latin typeface="Tahoma"/>
                <a:cs typeface="Tahoma"/>
              </a:rPr>
              <a:t> </a:t>
            </a:r>
            <a:r>
              <a:rPr sz="2700" b="1" spc="-270" dirty="0">
                <a:latin typeface="Tahoma"/>
                <a:cs typeface="Tahoma"/>
              </a:rPr>
              <a:t>j</a:t>
            </a:r>
            <a:r>
              <a:rPr sz="2700" b="1" spc="-135" dirty="0">
                <a:latin typeface="Tahoma"/>
                <a:cs typeface="Tahoma"/>
              </a:rPr>
              <a:t>u</a:t>
            </a:r>
            <a:r>
              <a:rPr sz="2700" b="1" spc="-120" dirty="0">
                <a:latin typeface="Tahoma"/>
                <a:cs typeface="Tahoma"/>
              </a:rPr>
              <a:t>s</a:t>
            </a:r>
            <a:r>
              <a:rPr sz="2700" b="1" spc="-30" dirty="0">
                <a:latin typeface="Tahoma"/>
                <a:cs typeface="Tahoma"/>
              </a:rPr>
              <a:t>t</a:t>
            </a:r>
            <a:r>
              <a:rPr sz="2700" b="1" spc="-135" dirty="0">
                <a:latin typeface="Tahoma"/>
                <a:cs typeface="Tahoma"/>
              </a:rPr>
              <a:t> </a:t>
            </a:r>
            <a:r>
              <a:rPr sz="2700" b="1" spc="-90" dirty="0">
                <a:latin typeface="Tahoma"/>
                <a:cs typeface="Tahoma"/>
              </a:rPr>
              <a:t>o</a:t>
            </a:r>
            <a:r>
              <a:rPr sz="2700" b="1" spc="-105" dirty="0">
                <a:latin typeface="Tahoma"/>
                <a:cs typeface="Tahoma"/>
              </a:rPr>
              <a:t>n</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 u</a:t>
            </a:r>
            <a:r>
              <a:rPr sz="2700" b="1" spc="-120" dirty="0">
                <a:latin typeface="Tahoma"/>
                <a:cs typeface="Tahoma"/>
              </a:rPr>
              <a:t>s</a:t>
            </a:r>
            <a:r>
              <a:rPr sz="2700" b="1" spc="-140" dirty="0">
                <a:latin typeface="Tahoma"/>
                <a:cs typeface="Tahoma"/>
              </a:rPr>
              <a:t>e</a:t>
            </a:r>
            <a:r>
              <a:rPr sz="2700" b="1" spc="-70" dirty="0">
                <a:latin typeface="Tahoma"/>
                <a:cs typeface="Tahoma"/>
              </a:rPr>
              <a:t>r</a:t>
            </a:r>
            <a:r>
              <a:rPr sz="2700" b="1" spc="-204" dirty="0">
                <a:latin typeface="Tahoma"/>
                <a:cs typeface="Tahoma"/>
              </a:rPr>
              <a:t>,</a:t>
            </a:r>
            <a:r>
              <a:rPr sz="2700" b="1" spc="-135" dirty="0">
                <a:latin typeface="Tahoma"/>
                <a:cs typeface="Tahoma"/>
              </a:rPr>
              <a:t> </a:t>
            </a:r>
            <a:r>
              <a:rPr sz="2700" b="1" spc="-85" dirty="0">
                <a:latin typeface="Tahoma"/>
                <a:cs typeface="Tahoma"/>
              </a:rPr>
              <a:t>b</a:t>
            </a:r>
            <a:r>
              <a:rPr sz="2700" b="1" spc="-135" dirty="0">
                <a:latin typeface="Tahoma"/>
                <a:cs typeface="Tahoma"/>
              </a:rPr>
              <a:t>u</a:t>
            </a:r>
            <a:r>
              <a:rPr sz="2700" b="1" spc="-30" dirty="0">
                <a:latin typeface="Tahoma"/>
                <a:cs typeface="Tahoma"/>
              </a:rPr>
              <a:t>t</a:t>
            </a:r>
            <a:r>
              <a:rPr sz="2700" b="1" spc="-135" dirty="0">
                <a:latin typeface="Tahoma"/>
                <a:cs typeface="Tahoma"/>
              </a:rPr>
              <a:t> </a:t>
            </a:r>
            <a:r>
              <a:rPr sz="2700" b="1" spc="5" dirty="0">
                <a:latin typeface="Tahoma"/>
                <a:cs typeface="Tahoma"/>
              </a:rPr>
              <a:t>a</a:t>
            </a:r>
            <a:r>
              <a:rPr sz="2700" b="1" spc="-30" dirty="0">
                <a:latin typeface="Tahoma"/>
                <a:cs typeface="Tahoma"/>
              </a:rPr>
              <a:t>l</a:t>
            </a:r>
            <a:r>
              <a:rPr sz="2700" b="1" spc="-120" dirty="0">
                <a:latin typeface="Tahoma"/>
                <a:cs typeface="Tahoma"/>
              </a:rPr>
              <a:t>s</a:t>
            </a:r>
            <a:r>
              <a:rPr sz="2700" b="1" spc="-60" dirty="0">
                <a:latin typeface="Tahoma"/>
                <a:cs typeface="Tahoma"/>
              </a:rPr>
              <a:t>o  </a:t>
            </a:r>
            <a:r>
              <a:rPr sz="2700" b="1" spc="-85" dirty="0">
                <a:latin typeface="Tahoma"/>
                <a:cs typeface="Tahoma"/>
              </a:rPr>
              <a:t>positively </a:t>
            </a:r>
            <a:r>
              <a:rPr sz="2700" b="1" spc="-70" dirty="0">
                <a:latin typeface="Tahoma"/>
                <a:cs typeface="Tahoma"/>
              </a:rPr>
              <a:t>affects </a:t>
            </a:r>
            <a:r>
              <a:rPr sz="2700" b="1" spc="-95" dirty="0">
                <a:latin typeface="Tahoma"/>
                <a:cs typeface="Tahoma"/>
              </a:rPr>
              <a:t>their </a:t>
            </a:r>
            <a:r>
              <a:rPr sz="2700" b="1" spc="-100" dirty="0">
                <a:latin typeface="Tahoma"/>
                <a:cs typeface="Tahoma"/>
              </a:rPr>
              <a:t>surrounding environment </a:t>
            </a:r>
            <a:r>
              <a:rPr sz="2700" b="1" spc="-95" dirty="0">
                <a:latin typeface="Tahoma"/>
                <a:cs typeface="Tahoma"/>
              </a:rPr>
              <a:t> </a:t>
            </a:r>
            <a:r>
              <a:rPr sz="2700" b="1" spc="-105" dirty="0">
                <a:latin typeface="Tahoma"/>
                <a:cs typeface="Tahoma"/>
              </a:rPr>
              <a:t>too.</a:t>
            </a:r>
            <a:r>
              <a:rPr sz="2700" b="1" spc="-135" dirty="0">
                <a:latin typeface="Tahoma"/>
                <a:cs typeface="Tahoma"/>
              </a:rPr>
              <a:t> </a:t>
            </a:r>
            <a:r>
              <a:rPr sz="2700" b="1" spc="-114" dirty="0">
                <a:latin typeface="Tahoma"/>
                <a:cs typeface="Tahoma"/>
              </a:rPr>
              <a:t>The</a:t>
            </a:r>
            <a:r>
              <a:rPr sz="2700" b="1" spc="-135" dirty="0">
                <a:latin typeface="Tahoma"/>
                <a:cs typeface="Tahoma"/>
              </a:rPr>
              <a:t> </a:t>
            </a:r>
            <a:r>
              <a:rPr sz="2700" b="1" spc="-50" dirty="0">
                <a:latin typeface="Tahoma"/>
                <a:cs typeface="Tahoma"/>
              </a:rPr>
              <a:t>app</a:t>
            </a:r>
            <a:r>
              <a:rPr sz="2700" b="1" spc="-130" dirty="0">
                <a:latin typeface="Tahoma"/>
                <a:cs typeface="Tahoma"/>
              </a:rPr>
              <a:t> </a:t>
            </a:r>
            <a:r>
              <a:rPr sz="2700" b="1" spc="-125" dirty="0">
                <a:latin typeface="Tahoma"/>
                <a:cs typeface="Tahoma"/>
              </a:rPr>
              <a:t>is</a:t>
            </a:r>
            <a:r>
              <a:rPr sz="2700" b="1" spc="-135" dirty="0">
                <a:latin typeface="Tahoma"/>
                <a:cs typeface="Tahoma"/>
              </a:rPr>
              <a:t> </a:t>
            </a:r>
            <a:r>
              <a:rPr sz="2700" b="1" spc="-145" dirty="0">
                <a:latin typeface="Tahoma"/>
                <a:cs typeface="Tahoma"/>
              </a:rPr>
              <a:t>quick,</a:t>
            </a:r>
            <a:r>
              <a:rPr sz="2700" b="1" spc="-130" dirty="0">
                <a:latin typeface="Tahoma"/>
                <a:cs typeface="Tahoma"/>
              </a:rPr>
              <a:t> </a:t>
            </a:r>
            <a:r>
              <a:rPr sz="2700" b="1" spc="-50" dirty="0">
                <a:latin typeface="Tahoma"/>
                <a:cs typeface="Tahoma"/>
              </a:rPr>
              <a:t>easy</a:t>
            </a:r>
            <a:r>
              <a:rPr sz="2700" b="1" spc="-135" dirty="0">
                <a:latin typeface="Tahoma"/>
                <a:cs typeface="Tahoma"/>
              </a:rPr>
              <a:t> </a:t>
            </a:r>
            <a:r>
              <a:rPr sz="2700" b="1" spc="-60" dirty="0">
                <a:latin typeface="Tahoma"/>
                <a:cs typeface="Tahoma"/>
              </a:rPr>
              <a:t>to</a:t>
            </a:r>
            <a:r>
              <a:rPr sz="2700" b="1" spc="-135" dirty="0">
                <a:latin typeface="Tahoma"/>
                <a:cs typeface="Tahoma"/>
              </a:rPr>
              <a:t> </a:t>
            </a:r>
            <a:r>
              <a:rPr sz="2700" b="1" spc="-150" dirty="0">
                <a:latin typeface="Tahoma"/>
                <a:cs typeface="Tahoma"/>
              </a:rPr>
              <a:t>use,</a:t>
            </a:r>
            <a:r>
              <a:rPr sz="2700" b="1" spc="-130" dirty="0">
                <a:latin typeface="Tahoma"/>
                <a:cs typeface="Tahoma"/>
              </a:rPr>
              <a:t> </a:t>
            </a:r>
            <a:r>
              <a:rPr sz="2700" b="1" spc="-60" dirty="0">
                <a:latin typeface="Tahoma"/>
                <a:cs typeface="Tahoma"/>
              </a:rPr>
              <a:t>and</a:t>
            </a:r>
            <a:r>
              <a:rPr sz="2700" b="1" spc="-135" dirty="0">
                <a:latin typeface="Tahoma"/>
                <a:cs typeface="Tahoma"/>
              </a:rPr>
              <a:t> </a:t>
            </a:r>
            <a:r>
              <a:rPr sz="2700" b="1" spc="-10" dirty="0">
                <a:latin typeface="Tahoma"/>
                <a:cs typeface="Tahoma"/>
              </a:rPr>
              <a:t>at</a:t>
            </a:r>
            <a:r>
              <a:rPr sz="2700" b="1" spc="-130" dirty="0">
                <a:latin typeface="Tahoma"/>
                <a:cs typeface="Tahoma"/>
              </a:rPr>
              <a:t> </a:t>
            </a:r>
            <a:r>
              <a:rPr sz="2700" b="1" spc="-90" dirty="0">
                <a:latin typeface="Tahoma"/>
                <a:cs typeface="Tahoma"/>
              </a:rPr>
              <a:t>the</a:t>
            </a:r>
            <a:r>
              <a:rPr sz="2700" b="1" spc="-135" dirty="0">
                <a:latin typeface="Tahoma"/>
                <a:cs typeface="Tahoma"/>
              </a:rPr>
              <a:t> </a:t>
            </a:r>
            <a:r>
              <a:rPr sz="2700" b="1" spc="-70" dirty="0">
                <a:latin typeface="Tahoma"/>
                <a:cs typeface="Tahoma"/>
              </a:rPr>
              <a:t>same </a:t>
            </a:r>
            <a:r>
              <a:rPr sz="2700" b="1" spc="-780" dirty="0">
                <a:latin typeface="Tahoma"/>
                <a:cs typeface="Tahoma"/>
              </a:rPr>
              <a:t> </a:t>
            </a:r>
            <a:r>
              <a:rPr sz="2700" b="1" spc="-30" dirty="0">
                <a:latin typeface="Tahoma"/>
                <a:cs typeface="Tahoma"/>
              </a:rPr>
              <a:t>t</a:t>
            </a:r>
            <a:r>
              <a:rPr sz="2700" b="1" spc="-135" dirty="0">
                <a:latin typeface="Tahoma"/>
                <a:cs typeface="Tahoma"/>
              </a:rPr>
              <a:t>i</a:t>
            </a:r>
            <a:r>
              <a:rPr sz="2700" b="1" spc="-25" dirty="0">
                <a:latin typeface="Tahoma"/>
                <a:cs typeface="Tahoma"/>
              </a:rPr>
              <a:t>m</a:t>
            </a:r>
            <a:r>
              <a:rPr sz="2700" b="1" spc="-140" dirty="0">
                <a:latin typeface="Tahoma"/>
                <a:cs typeface="Tahoma"/>
              </a:rPr>
              <a:t>e</a:t>
            </a:r>
            <a:r>
              <a:rPr sz="2700" b="1" spc="-204" dirty="0">
                <a:latin typeface="Tahoma"/>
                <a:cs typeface="Tahoma"/>
              </a:rPr>
              <a:t>,</a:t>
            </a:r>
            <a:r>
              <a:rPr sz="2700" b="1" spc="-135" dirty="0">
                <a:latin typeface="Tahoma"/>
                <a:cs typeface="Tahoma"/>
              </a:rPr>
              <a:t> i</a:t>
            </a:r>
            <a:r>
              <a:rPr sz="2700" b="1" spc="-30" dirty="0">
                <a:latin typeface="Tahoma"/>
                <a:cs typeface="Tahoma"/>
              </a:rPr>
              <a:t>t</a:t>
            </a:r>
            <a:r>
              <a:rPr sz="2700" b="1" spc="-95" dirty="0">
                <a:latin typeface="Tahoma"/>
                <a:cs typeface="Tahoma"/>
              </a:rPr>
              <a:t>'s</a:t>
            </a:r>
            <a:r>
              <a:rPr sz="2700" b="1" spc="-135" dirty="0">
                <a:latin typeface="Tahoma"/>
                <a:cs typeface="Tahoma"/>
              </a:rPr>
              <a:t> </a:t>
            </a:r>
            <a:r>
              <a:rPr sz="2700" b="1" spc="-140" dirty="0">
                <a:latin typeface="Tahoma"/>
                <a:cs typeface="Tahoma"/>
              </a:rPr>
              <a:t>e</a:t>
            </a:r>
            <a:r>
              <a:rPr sz="2700" b="1" spc="-280" dirty="0">
                <a:latin typeface="Tahoma"/>
                <a:cs typeface="Tahoma"/>
              </a:rPr>
              <a:t>x</a:t>
            </a:r>
            <a:r>
              <a:rPr sz="2700" b="1" spc="-30" dirty="0">
                <a:latin typeface="Tahoma"/>
                <a:cs typeface="Tahoma"/>
              </a:rPr>
              <a:t>t</a:t>
            </a:r>
            <a:r>
              <a:rPr sz="2700" b="1" spc="-140" dirty="0">
                <a:latin typeface="Tahoma"/>
                <a:cs typeface="Tahoma"/>
              </a:rPr>
              <a:t>e</a:t>
            </a:r>
            <a:r>
              <a:rPr sz="2700" b="1" spc="-105" dirty="0">
                <a:latin typeface="Tahoma"/>
                <a:cs typeface="Tahoma"/>
              </a:rPr>
              <a:t>n</a:t>
            </a:r>
            <a:r>
              <a:rPr sz="2700" b="1" spc="-120" dirty="0">
                <a:latin typeface="Tahoma"/>
                <a:cs typeface="Tahoma"/>
              </a:rPr>
              <a:t>s</a:t>
            </a:r>
            <a:r>
              <a:rPr sz="2700" b="1" spc="-135" dirty="0">
                <a:latin typeface="Tahoma"/>
                <a:cs typeface="Tahoma"/>
              </a:rPr>
              <a:t>i</a:t>
            </a:r>
            <a:r>
              <a:rPr sz="2700" b="1" spc="-150" dirty="0">
                <a:latin typeface="Tahoma"/>
                <a:cs typeface="Tahoma"/>
              </a:rPr>
              <a:t>v</a:t>
            </a:r>
            <a:r>
              <a:rPr sz="2700" b="1" spc="-140" dirty="0">
                <a:latin typeface="Tahoma"/>
                <a:cs typeface="Tahoma"/>
              </a:rPr>
              <a:t>e</a:t>
            </a:r>
            <a:r>
              <a:rPr sz="2700" b="1" spc="-135" dirty="0">
                <a:latin typeface="Tahoma"/>
                <a:cs typeface="Tahoma"/>
              </a:rPr>
              <a:t> </a:t>
            </a:r>
            <a:r>
              <a:rPr sz="2700" b="1" spc="-55" dirty="0">
                <a:latin typeface="Tahoma"/>
                <a:cs typeface="Tahoma"/>
              </a:rPr>
              <a:t>f</a:t>
            </a:r>
            <a:r>
              <a:rPr sz="2700" b="1" spc="-140" dirty="0">
                <a:latin typeface="Tahoma"/>
                <a:cs typeface="Tahoma"/>
              </a:rPr>
              <a:t>e</a:t>
            </a:r>
            <a:r>
              <a:rPr sz="2700" b="1" spc="5" dirty="0">
                <a:latin typeface="Tahoma"/>
                <a:cs typeface="Tahoma"/>
              </a:rPr>
              <a:t>a</a:t>
            </a:r>
            <a:r>
              <a:rPr sz="2700" b="1" spc="-30" dirty="0">
                <a:latin typeface="Tahoma"/>
                <a:cs typeface="Tahoma"/>
              </a:rPr>
              <a:t>t</a:t>
            </a:r>
            <a:r>
              <a:rPr sz="2700" b="1" spc="-135" dirty="0">
                <a:latin typeface="Tahoma"/>
                <a:cs typeface="Tahoma"/>
              </a:rPr>
              <a:t>u</a:t>
            </a:r>
            <a:r>
              <a:rPr sz="2700" b="1" spc="-70" dirty="0">
                <a:latin typeface="Tahoma"/>
                <a:cs typeface="Tahoma"/>
              </a:rPr>
              <a:t>r</a:t>
            </a:r>
            <a:r>
              <a:rPr sz="2700" b="1" spc="-140" dirty="0">
                <a:latin typeface="Tahoma"/>
                <a:cs typeface="Tahoma"/>
              </a:rPr>
              <a:t>e</a:t>
            </a:r>
            <a:r>
              <a:rPr sz="2700" b="1" spc="-120" dirty="0">
                <a:latin typeface="Tahoma"/>
                <a:cs typeface="Tahoma"/>
              </a:rPr>
              <a:t>s</a:t>
            </a:r>
            <a:r>
              <a:rPr sz="2700" b="1" spc="-135" dirty="0">
                <a:latin typeface="Tahoma"/>
                <a:cs typeface="Tahoma"/>
              </a:rPr>
              <a:t> </a:t>
            </a:r>
            <a:r>
              <a:rPr sz="2700" b="1" spc="-75" dirty="0">
                <a:latin typeface="Tahoma"/>
                <a:cs typeface="Tahoma"/>
              </a:rPr>
              <a:t>p</a:t>
            </a:r>
            <a:r>
              <a:rPr sz="2700" b="1" spc="-70" dirty="0">
                <a:latin typeface="Tahoma"/>
                <a:cs typeface="Tahoma"/>
              </a:rPr>
              <a:t>r</a:t>
            </a:r>
            <a:r>
              <a:rPr sz="2700" b="1" spc="-90" dirty="0">
                <a:latin typeface="Tahoma"/>
                <a:cs typeface="Tahoma"/>
              </a:rPr>
              <a:t>o</a:t>
            </a:r>
            <a:r>
              <a:rPr sz="2700" b="1" spc="-150" dirty="0">
                <a:latin typeface="Tahoma"/>
                <a:cs typeface="Tahoma"/>
              </a:rPr>
              <a:t>v</a:t>
            </a:r>
            <a:r>
              <a:rPr sz="2700" b="1" spc="-135" dirty="0">
                <a:latin typeface="Tahoma"/>
                <a:cs typeface="Tahoma"/>
              </a:rPr>
              <a:t>i</a:t>
            </a:r>
            <a:r>
              <a:rPr sz="2700" b="1" spc="-75" dirty="0">
                <a:latin typeface="Tahoma"/>
                <a:cs typeface="Tahoma"/>
              </a:rPr>
              <a:t>d</a:t>
            </a:r>
            <a:r>
              <a:rPr sz="2700" b="1" spc="-140" dirty="0">
                <a:latin typeface="Tahoma"/>
                <a:cs typeface="Tahoma"/>
              </a:rPr>
              <a:t>e</a:t>
            </a:r>
            <a:r>
              <a:rPr sz="2700" b="1" spc="-135" dirty="0">
                <a:latin typeface="Tahoma"/>
                <a:cs typeface="Tahoma"/>
              </a:rPr>
              <a:t> </a:t>
            </a:r>
            <a:r>
              <a:rPr sz="2700" b="1" spc="-70" dirty="0">
                <a:latin typeface="Tahoma"/>
                <a:cs typeface="Tahoma"/>
              </a:rPr>
              <a:t>w</a:t>
            </a:r>
            <a:r>
              <a:rPr sz="2700" b="1" spc="-135" dirty="0">
                <a:latin typeface="Tahoma"/>
                <a:cs typeface="Tahoma"/>
              </a:rPr>
              <a:t>i</a:t>
            </a:r>
            <a:r>
              <a:rPr sz="2700" b="1" spc="-75" dirty="0">
                <a:latin typeface="Tahoma"/>
                <a:cs typeface="Tahoma"/>
              </a:rPr>
              <a:t>d</a:t>
            </a:r>
            <a:r>
              <a:rPr sz="2700" b="1" spc="-95" dirty="0">
                <a:latin typeface="Tahoma"/>
                <a:cs typeface="Tahoma"/>
              </a:rPr>
              <a:t>e  </a:t>
            </a:r>
            <a:r>
              <a:rPr sz="2700" b="1" spc="-70" dirty="0">
                <a:latin typeface="Tahoma"/>
                <a:cs typeface="Tahoma"/>
              </a:rPr>
              <a:t>functionality </a:t>
            </a:r>
            <a:r>
              <a:rPr sz="2700" b="1" spc="-60" dirty="0">
                <a:latin typeface="Tahoma"/>
                <a:cs typeface="Tahoma"/>
              </a:rPr>
              <a:t>to </a:t>
            </a:r>
            <a:r>
              <a:rPr sz="2700" b="1" spc="-90" dirty="0">
                <a:latin typeface="Tahoma"/>
                <a:cs typeface="Tahoma"/>
              </a:rPr>
              <a:t>the </a:t>
            </a:r>
            <a:r>
              <a:rPr sz="2700" b="1" spc="-130" dirty="0">
                <a:latin typeface="Tahoma"/>
                <a:cs typeface="Tahoma"/>
              </a:rPr>
              <a:t>users. </a:t>
            </a:r>
            <a:r>
              <a:rPr sz="2700" b="1" spc="-85" dirty="0">
                <a:latin typeface="Tahoma"/>
                <a:cs typeface="Tahoma"/>
              </a:rPr>
              <a:t>Just </a:t>
            </a:r>
            <a:r>
              <a:rPr sz="2700" b="1" spc="-130" dirty="0">
                <a:latin typeface="Tahoma"/>
                <a:cs typeface="Tahoma"/>
              </a:rPr>
              <a:t>like </a:t>
            </a:r>
            <a:r>
              <a:rPr sz="2700" b="1" spc="-85" dirty="0">
                <a:latin typeface="Tahoma"/>
                <a:cs typeface="Tahoma"/>
              </a:rPr>
              <a:t>how </a:t>
            </a:r>
            <a:r>
              <a:rPr sz="2700" b="1" spc="-90" dirty="0">
                <a:latin typeface="Tahoma"/>
                <a:cs typeface="Tahoma"/>
              </a:rPr>
              <a:t>people </a:t>
            </a:r>
            <a:r>
              <a:rPr sz="2700" b="1" spc="-85" dirty="0">
                <a:latin typeface="Tahoma"/>
                <a:cs typeface="Tahoma"/>
              </a:rPr>
              <a:t> </a:t>
            </a:r>
            <a:r>
              <a:rPr sz="2700" b="1" spc="-120" dirty="0">
                <a:latin typeface="Tahoma"/>
                <a:cs typeface="Tahoma"/>
              </a:rPr>
              <a:t>s</a:t>
            </a:r>
            <a:r>
              <a:rPr sz="2700" b="1" spc="-105" dirty="0">
                <a:latin typeface="Tahoma"/>
                <a:cs typeface="Tahoma"/>
              </a:rPr>
              <a:t>h</a:t>
            </a:r>
            <a:r>
              <a:rPr sz="2700" b="1" spc="5" dirty="0">
                <a:latin typeface="Tahoma"/>
                <a:cs typeface="Tahoma"/>
              </a:rPr>
              <a:t>a</a:t>
            </a:r>
            <a:r>
              <a:rPr sz="2700" b="1" spc="-70" dirty="0">
                <a:latin typeface="Tahoma"/>
                <a:cs typeface="Tahoma"/>
              </a:rPr>
              <a:t>r</a:t>
            </a:r>
            <a:r>
              <a:rPr sz="2700" b="1" spc="-140" dirty="0">
                <a:latin typeface="Tahoma"/>
                <a:cs typeface="Tahoma"/>
              </a:rPr>
              <a:t>e</a:t>
            </a:r>
            <a:r>
              <a:rPr sz="2700" b="1" spc="-135" dirty="0">
                <a:latin typeface="Tahoma"/>
                <a:cs typeface="Tahoma"/>
              </a:rPr>
              <a:t> u</a:t>
            </a:r>
            <a:r>
              <a:rPr sz="2700" b="1" spc="-75" dirty="0">
                <a:latin typeface="Tahoma"/>
                <a:cs typeface="Tahoma"/>
              </a:rPr>
              <a:t>pd</a:t>
            </a:r>
            <a:r>
              <a:rPr sz="2700" b="1" spc="5" dirty="0">
                <a:latin typeface="Tahoma"/>
                <a:cs typeface="Tahoma"/>
              </a:rPr>
              <a:t>a</a:t>
            </a:r>
            <a:r>
              <a:rPr sz="2700" b="1" spc="-30" dirty="0">
                <a:latin typeface="Tahoma"/>
                <a:cs typeface="Tahoma"/>
              </a:rPr>
              <a:t>t</a:t>
            </a:r>
            <a:r>
              <a:rPr sz="2700" b="1" spc="-140" dirty="0">
                <a:latin typeface="Tahoma"/>
                <a:cs typeface="Tahoma"/>
              </a:rPr>
              <a:t>e</a:t>
            </a:r>
            <a:r>
              <a:rPr sz="2700" b="1" spc="-120" dirty="0">
                <a:latin typeface="Tahoma"/>
                <a:cs typeface="Tahoma"/>
              </a:rPr>
              <a:t>s</a:t>
            </a:r>
            <a:r>
              <a:rPr sz="2700" b="1" spc="-135" dirty="0">
                <a:latin typeface="Tahoma"/>
                <a:cs typeface="Tahoma"/>
              </a:rPr>
              <a:t> </a:t>
            </a:r>
            <a:r>
              <a:rPr sz="2700" b="1" spc="5" dirty="0">
                <a:latin typeface="Tahoma"/>
                <a:cs typeface="Tahoma"/>
              </a:rPr>
              <a:t>a</a:t>
            </a:r>
            <a:r>
              <a:rPr sz="2700" b="1" spc="-85" dirty="0">
                <a:latin typeface="Tahoma"/>
                <a:cs typeface="Tahoma"/>
              </a:rPr>
              <a:t>b</a:t>
            </a:r>
            <a:r>
              <a:rPr sz="2700" b="1" spc="-90" dirty="0">
                <a:latin typeface="Tahoma"/>
                <a:cs typeface="Tahoma"/>
              </a:rPr>
              <a:t>o</a:t>
            </a:r>
            <a:r>
              <a:rPr sz="2700" b="1" spc="-135" dirty="0">
                <a:latin typeface="Tahoma"/>
                <a:cs typeface="Tahoma"/>
              </a:rPr>
              <a:t>u</a:t>
            </a:r>
            <a:r>
              <a:rPr sz="2700" b="1" spc="-30" dirty="0">
                <a:latin typeface="Tahoma"/>
                <a:cs typeface="Tahoma"/>
              </a:rPr>
              <a:t>t</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i</a:t>
            </a:r>
            <a:r>
              <a:rPr sz="2700" b="1" spc="-70" dirty="0">
                <a:latin typeface="Tahoma"/>
                <a:cs typeface="Tahoma"/>
              </a:rPr>
              <a:t>r</a:t>
            </a:r>
            <a:r>
              <a:rPr sz="2700" b="1" spc="-135" dirty="0">
                <a:latin typeface="Tahoma"/>
                <a:cs typeface="Tahoma"/>
              </a:rPr>
              <a:t> </a:t>
            </a:r>
            <a:r>
              <a:rPr sz="2700" b="1" spc="-30" dirty="0">
                <a:latin typeface="Tahoma"/>
                <a:cs typeface="Tahoma"/>
              </a:rPr>
              <a:t>l</a:t>
            </a:r>
            <a:r>
              <a:rPr sz="2700" b="1" spc="-135" dirty="0">
                <a:latin typeface="Tahoma"/>
                <a:cs typeface="Tahoma"/>
              </a:rPr>
              <a:t>i</a:t>
            </a:r>
            <a:r>
              <a:rPr sz="2700" b="1" spc="-55" dirty="0">
                <a:latin typeface="Tahoma"/>
                <a:cs typeface="Tahoma"/>
              </a:rPr>
              <a:t>f</a:t>
            </a:r>
            <a:r>
              <a:rPr sz="2700" b="1" spc="-140" dirty="0">
                <a:latin typeface="Tahoma"/>
                <a:cs typeface="Tahoma"/>
              </a:rPr>
              <a:t>e</a:t>
            </a:r>
            <a:r>
              <a:rPr sz="2700" b="1" spc="-135" dirty="0">
                <a:latin typeface="Tahoma"/>
                <a:cs typeface="Tahoma"/>
              </a:rPr>
              <a:t> </a:t>
            </a:r>
            <a:r>
              <a:rPr sz="2700" b="1" spc="-90" dirty="0">
                <a:latin typeface="Tahoma"/>
                <a:cs typeface="Tahoma"/>
              </a:rPr>
              <a:t>o</a:t>
            </a:r>
            <a:r>
              <a:rPr sz="2700" b="1" spc="-105" dirty="0">
                <a:latin typeface="Tahoma"/>
                <a:cs typeface="Tahoma"/>
              </a:rPr>
              <a:t>n</a:t>
            </a:r>
            <a:r>
              <a:rPr sz="2700" b="1" spc="-135" dirty="0">
                <a:latin typeface="Tahoma"/>
                <a:cs typeface="Tahoma"/>
              </a:rPr>
              <a:t> </a:t>
            </a:r>
            <a:r>
              <a:rPr sz="2700" b="1" spc="-120" dirty="0">
                <a:latin typeface="Tahoma"/>
                <a:cs typeface="Tahoma"/>
              </a:rPr>
              <a:t>s</a:t>
            </a:r>
            <a:r>
              <a:rPr sz="2700" b="1" spc="-90" dirty="0">
                <a:latin typeface="Tahoma"/>
                <a:cs typeface="Tahoma"/>
              </a:rPr>
              <a:t>o</a:t>
            </a:r>
            <a:r>
              <a:rPr sz="2700" b="1" spc="-95" dirty="0">
                <a:latin typeface="Tahoma"/>
                <a:cs typeface="Tahoma"/>
              </a:rPr>
              <a:t>c</a:t>
            </a:r>
            <a:r>
              <a:rPr sz="2700" b="1" spc="-135" dirty="0">
                <a:latin typeface="Tahoma"/>
                <a:cs typeface="Tahoma"/>
              </a:rPr>
              <a:t>i</a:t>
            </a:r>
            <a:r>
              <a:rPr sz="2700" b="1" spc="5" dirty="0">
                <a:latin typeface="Tahoma"/>
                <a:cs typeface="Tahoma"/>
              </a:rPr>
              <a:t>a</a:t>
            </a:r>
            <a:r>
              <a:rPr sz="2700" b="1" spc="-30" dirty="0">
                <a:latin typeface="Tahoma"/>
                <a:cs typeface="Tahoma"/>
              </a:rPr>
              <a:t>l</a:t>
            </a:r>
            <a:r>
              <a:rPr sz="2700" b="1" spc="-135" dirty="0">
                <a:latin typeface="Tahoma"/>
                <a:cs typeface="Tahoma"/>
              </a:rPr>
              <a:t> </a:t>
            </a:r>
            <a:r>
              <a:rPr sz="2700" b="1" spc="-25" dirty="0">
                <a:latin typeface="Tahoma"/>
                <a:cs typeface="Tahoma"/>
              </a:rPr>
              <a:t>m</a:t>
            </a:r>
            <a:r>
              <a:rPr sz="2700" b="1" spc="-140" dirty="0">
                <a:latin typeface="Tahoma"/>
                <a:cs typeface="Tahoma"/>
              </a:rPr>
              <a:t>e</a:t>
            </a:r>
            <a:r>
              <a:rPr sz="2700" b="1" spc="-75" dirty="0">
                <a:latin typeface="Tahoma"/>
                <a:cs typeface="Tahoma"/>
              </a:rPr>
              <a:t>d</a:t>
            </a:r>
            <a:r>
              <a:rPr sz="2700" b="1" spc="-135" dirty="0">
                <a:latin typeface="Tahoma"/>
                <a:cs typeface="Tahoma"/>
              </a:rPr>
              <a:t>i</a:t>
            </a:r>
            <a:r>
              <a:rPr sz="2700" b="1" spc="5" dirty="0">
                <a:latin typeface="Tahoma"/>
                <a:cs typeface="Tahoma"/>
              </a:rPr>
              <a:t>a</a:t>
            </a:r>
            <a:r>
              <a:rPr sz="2700" b="1" spc="-200" dirty="0">
                <a:latin typeface="Tahoma"/>
                <a:cs typeface="Tahoma"/>
              </a:rPr>
              <a:t>,  </a:t>
            </a:r>
            <a:r>
              <a:rPr sz="2700" b="1" spc="-55" dirty="0">
                <a:latin typeface="Tahoma"/>
                <a:cs typeface="Tahoma"/>
              </a:rPr>
              <a:t>they </a:t>
            </a:r>
            <a:r>
              <a:rPr sz="2700" b="1" spc="-85" dirty="0">
                <a:latin typeface="Tahoma"/>
                <a:cs typeface="Tahoma"/>
              </a:rPr>
              <a:t>do it </a:t>
            </a:r>
            <a:r>
              <a:rPr sz="2700" b="1" spc="-114" dirty="0">
                <a:latin typeface="Tahoma"/>
                <a:cs typeface="Tahoma"/>
              </a:rPr>
              <a:t>here </a:t>
            </a:r>
            <a:r>
              <a:rPr sz="2700" b="1" spc="-105" dirty="0">
                <a:latin typeface="Tahoma"/>
                <a:cs typeface="Tahoma"/>
              </a:rPr>
              <a:t>too, </a:t>
            </a:r>
            <a:r>
              <a:rPr sz="2700" b="1" spc="-85" dirty="0">
                <a:latin typeface="Tahoma"/>
                <a:cs typeface="Tahoma"/>
              </a:rPr>
              <a:t>but </a:t>
            </a:r>
            <a:r>
              <a:rPr sz="2700" b="1" spc="-75" dirty="0">
                <a:latin typeface="Tahoma"/>
                <a:cs typeface="Tahoma"/>
              </a:rPr>
              <a:t>for </a:t>
            </a:r>
            <a:r>
              <a:rPr sz="2700" b="1" spc="5" dirty="0">
                <a:latin typeface="Tahoma"/>
                <a:cs typeface="Tahoma"/>
              </a:rPr>
              <a:t>a </a:t>
            </a:r>
            <a:r>
              <a:rPr sz="2700" b="1" spc="-80" dirty="0">
                <a:latin typeface="Tahoma"/>
                <a:cs typeface="Tahoma"/>
              </a:rPr>
              <a:t>good </a:t>
            </a:r>
            <a:r>
              <a:rPr sz="2700" b="1" spc="-85" dirty="0">
                <a:latin typeface="Tahoma"/>
                <a:cs typeface="Tahoma"/>
              </a:rPr>
              <a:t>environmental </a:t>
            </a:r>
            <a:r>
              <a:rPr sz="2700" b="1" spc="-80" dirty="0">
                <a:latin typeface="Tahoma"/>
                <a:cs typeface="Tahoma"/>
              </a:rPr>
              <a:t> </a:t>
            </a:r>
            <a:r>
              <a:rPr sz="2700" b="1" spc="-114" dirty="0">
                <a:latin typeface="Tahoma"/>
                <a:cs typeface="Tahoma"/>
              </a:rPr>
              <a:t>cause.</a:t>
            </a:r>
            <a:endParaRPr sz="270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51953" y="0"/>
            <a:ext cx="9136047" cy="10272261"/>
          </a:xfrm>
          <a:prstGeom prst="rect">
            <a:avLst/>
          </a:prstGeom>
        </p:spPr>
      </p:pic>
      <p:sp>
        <p:nvSpPr>
          <p:cNvPr id="3" name="object 3"/>
          <p:cNvSpPr txBox="1">
            <a:spLocks noGrp="1"/>
          </p:cNvSpPr>
          <p:nvPr>
            <p:ph type="title"/>
          </p:nvPr>
        </p:nvSpPr>
        <p:spPr>
          <a:xfrm>
            <a:off x="1700669" y="4595780"/>
            <a:ext cx="5149850" cy="1045210"/>
          </a:xfrm>
          <a:prstGeom prst="rect">
            <a:avLst/>
          </a:prstGeom>
        </p:spPr>
        <p:txBody>
          <a:bodyPr vert="horz" wrap="square" lIns="0" tIns="17145" rIns="0" bIns="0" rtlCol="0">
            <a:spAutoFit/>
          </a:bodyPr>
          <a:lstStyle/>
          <a:p>
            <a:pPr marL="12700">
              <a:lnSpc>
                <a:spcPct val="100000"/>
              </a:lnSpc>
              <a:spcBef>
                <a:spcPts val="135"/>
              </a:spcBef>
            </a:pPr>
            <a:r>
              <a:rPr sz="6650" spc="505" dirty="0"/>
              <a:t>THANK</a:t>
            </a:r>
            <a:r>
              <a:rPr sz="6650" spc="-345" dirty="0"/>
              <a:t> </a:t>
            </a:r>
            <a:r>
              <a:rPr sz="6650" spc="470" dirty="0"/>
              <a:t>YOU</a:t>
            </a:r>
            <a:endParaRPr sz="66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714169" cy="10286588"/>
          </a:xfrm>
          <a:prstGeom prst="rect">
            <a:avLst/>
          </a:prstGeom>
        </p:spPr>
      </p:pic>
      <p:sp>
        <p:nvSpPr>
          <p:cNvPr id="3" name="object 3"/>
          <p:cNvSpPr txBox="1">
            <a:spLocks noGrp="1"/>
          </p:cNvSpPr>
          <p:nvPr>
            <p:ph type="title"/>
          </p:nvPr>
        </p:nvSpPr>
        <p:spPr>
          <a:xfrm>
            <a:off x="9131300" y="107981"/>
            <a:ext cx="4956810" cy="1772285"/>
          </a:xfrm>
          <a:prstGeom prst="rect">
            <a:avLst/>
          </a:prstGeom>
        </p:spPr>
        <p:txBody>
          <a:bodyPr vert="horz" wrap="square" lIns="0" tIns="216535" rIns="0" bIns="0" rtlCol="0">
            <a:spAutoFit/>
          </a:bodyPr>
          <a:lstStyle/>
          <a:p>
            <a:pPr marL="12700" marR="5080">
              <a:lnSpc>
                <a:spcPct val="79100"/>
              </a:lnSpc>
              <a:spcBef>
                <a:spcPts val="1705"/>
              </a:spcBef>
            </a:pPr>
            <a:r>
              <a:rPr sz="6400" spc="-459" dirty="0">
                <a:latin typeface="Verdana"/>
                <a:cs typeface="Verdana"/>
              </a:rPr>
              <a:t>PROBLEM </a:t>
            </a:r>
            <a:r>
              <a:rPr sz="6400" spc="-455" dirty="0">
                <a:latin typeface="Verdana"/>
                <a:cs typeface="Verdana"/>
              </a:rPr>
              <a:t> </a:t>
            </a:r>
            <a:r>
              <a:rPr sz="6400" spc="-630" dirty="0">
                <a:latin typeface="Verdana"/>
                <a:cs typeface="Verdana"/>
              </a:rPr>
              <a:t>S</a:t>
            </a:r>
            <a:r>
              <a:rPr sz="6400" spc="-459" dirty="0">
                <a:latin typeface="Verdana"/>
                <a:cs typeface="Verdana"/>
              </a:rPr>
              <a:t>T</a:t>
            </a:r>
            <a:r>
              <a:rPr sz="6400" spc="-450" dirty="0">
                <a:latin typeface="Verdana"/>
                <a:cs typeface="Verdana"/>
              </a:rPr>
              <a:t>A</a:t>
            </a:r>
            <a:r>
              <a:rPr sz="6400" spc="-459" dirty="0">
                <a:latin typeface="Verdana"/>
                <a:cs typeface="Verdana"/>
              </a:rPr>
              <a:t>T</a:t>
            </a:r>
            <a:r>
              <a:rPr sz="6400" spc="-570" dirty="0">
                <a:latin typeface="Verdana"/>
                <a:cs typeface="Verdana"/>
              </a:rPr>
              <a:t>E</a:t>
            </a:r>
            <a:r>
              <a:rPr sz="6400" spc="65" dirty="0">
                <a:latin typeface="Verdana"/>
                <a:cs typeface="Verdana"/>
              </a:rPr>
              <a:t>M</a:t>
            </a:r>
            <a:r>
              <a:rPr sz="6400" spc="-570" dirty="0">
                <a:latin typeface="Verdana"/>
                <a:cs typeface="Verdana"/>
              </a:rPr>
              <a:t>E</a:t>
            </a:r>
            <a:r>
              <a:rPr sz="6400" spc="-530" dirty="0">
                <a:latin typeface="Verdana"/>
                <a:cs typeface="Verdana"/>
              </a:rPr>
              <a:t>N</a:t>
            </a:r>
            <a:r>
              <a:rPr sz="6400" spc="-455" dirty="0">
                <a:latin typeface="Verdana"/>
                <a:cs typeface="Verdana"/>
              </a:rPr>
              <a:t>T</a:t>
            </a:r>
            <a:endParaRPr sz="6400">
              <a:latin typeface="Verdana"/>
              <a:cs typeface="Verdana"/>
            </a:endParaRPr>
          </a:p>
        </p:txBody>
      </p:sp>
      <p:sp>
        <p:nvSpPr>
          <p:cNvPr id="4" name="object 4"/>
          <p:cNvSpPr/>
          <p:nvPr/>
        </p:nvSpPr>
        <p:spPr>
          <a:xfrm>
            <a:off x="9124950" y="1978247"/>
            <a:ext cx="8670290" cy="7857490"/>
          </a:xfrm>
          <a:custGeom>
            <a:avLst/>
            <a:gdLst/>
            <a:ahLst/>
            <a:cxnLst/>
            <a:rect l="l" t="t" r="r" b="b"/>
            <a:pathLst>
              <a:path w="8670290" h="7857490">
                <a:moveTo>
                  <a:pt x="8670161" y="7857333"/>
                </a:moveTo>
                <a:lnTo>
                  <a:pt x="0" y="7857333"/>
                </a:lnTo>
                <a:lnTo>
                  <a:pt x="0" y="0"/>
                </a:lnTo>
                <a:lnTo>
                  <a:pt x="8670161" y="0"/>
                </a:lnTo>
                <a:lnTo>
                  <a:pt x="8670161" y="7857333"/>
                </a:lnTo>
                <a:close/>
              </a:path>
            </a:pathLst>
          </a:custGeom>
          <a:solidFill>
            <a:srgbClr val="A8D5A6">
              <a:alpha val="55690"/>
            </a:srgbClr>
          </a:solidFill>
        </p:spPr>
        <p:txBody>
          <a:bodyPr wrap="square" lIns="0" tIns="0" rIns="0" bIns="0" rtlCol="0"/>
          <a:lstStyle/>
          <a:p>
            <a:endParaRPr/>
          </a:p>
        </p:txBody>
      </p:sp>
      <p:sp>
        <p:nvSpPr>
          <p:cNvPr id="5" name="object 5"/>
          <p:cNvSpPr txBox="1"/>
          <p:nvPr/>
        </p:nvSpPr>
        <p:spPr>
          <a:xfrm>
            <a:off x="9279861" y="2528422"/>
            <a:ext cx="8362315" cy="5552802"/>
          </a:xfrm>
          <a:prstGeom prst="rect">
            <a:avLst/>
          </a:prstGeom>
        </p:spPr>
        <p:txBody>
          <a:bodyPr vert="horz" wrap="square" lIns="0" tIns="12700" rIns="0" bIns="0" rtlCol="0">
            <a:spAutoFit/>
          </a:bodyPr>
          <a:lstStyle/>
          <a:p>
            <a:pPr algn="l"/>
            <a:r>
              <a:rPr lang="en-IN" sz="2400" b="1" i="0" dirty="0">
                <a:solidFill>
                  <a:srgbClr val="4A4548"/>
                </a:solidFill>
                <a:effectLst/>
                <a:latin typeface="Tahoma" panose="020B0604030504040204" pitchFamily="34" charset="0"/>
                <a:ea typeface="Tahoma" panose="020B0604030504040204" pitchFamily="34" charset="0"/>
                <a:cs typeface="Tahoma" panose="020B0604030504040204" pitchFamily="34" charset="0"/>
              </a:rPr>
              <a:t>The technology industry has a significant impact on the environment, with software development being one of the biggest contributors. The growing demand for technology has led to an increase in energy consumption and carbon emissions, which have adverse effects on the environment. Green software is a new approach to software development that aims to reduce the environmental impact of technology.</a:t>
            </a:r>
          </a:p>
          <a:p>
            <a:pPr algn="l"/>
            <a:r>
              <a:rPr lang="en-IN" sz="2400" b="1" i="0" dirty="0">
                <a:solidFill>
                  <a:srgbClr val="4A4548"/>
                </a:solidFill>
                <a:effectLst/>
                <a:latin typeface="Tahoma" panose="020B0604030504040204" pitchFamily="34" charset="0"/>
                <a:ea typeface="Tahoma" panose="020B0604030504040204" pitchFamily="34" charset="0"/>
                <a:cs typeface="Tahoma" panose="020B0604030504040204" pitchFamily="34" charset="0"/>
              </a:rPr>
              <a:t>The challenge is to build intelligent tools and frameworks that will guide and enable developers and the larger tech community to design and build green code. These tools and frameworks should be intuitive and provide developers with recommendations and best practices to reduce carbon footprint spanning the entire software development life cycle (SDLC).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989258" y="459100"/>
            <a:ext cx="16560000" cy="1152000"/>
          </a:xfrm>
          <a:prstGeom prst="rect">
            <a:avLst/>
          </a:prstGeom>
          <a:noFill/>
          <a:ln>
            <a:noFill/>
          </a:ln>
        </p:spPr>
        <p:txBody>
          <a:bodyPr spcFirstLastPara="1" wrap="square" lIns="182850" tIns="182850" rIns="182850" bIns="182850" anchor="t" anchorCtr="0">
            <a:noAutofit/>
          </a:bodyPr>
          <a:lstStyle/>
          <a:p>
            <a:pPr rtl="0"/>
            <a:r>
              <a:rPr lang="en" sz="4000">
                <a:solidFill>
                  <a:srgbClr val="222222"/>
                </a:solidFill>
                <a:highlight>
                  <a:srgbClr val="FFFFFF"/>
                </a:highlight>
              </a:rPr>
              <a:t>User Segment &amp; Pain Points</a:t>
            </a:r>
            <a:endParaRPr sz="4000"/>
          </a:p>
        </p:txBody>
      </p:sp>
      <p:sp>
        <p:nvSpPr>
          <p:cNvPr id="354" name="Google Shape;354;p3"/>
          <p:cNvSpPr txBox="1"/>
          <p:nvPr/>
        </p:nvSpPr>
        <p:spPr>
          <a:xfrm>
            <a:off x="1024750" y="2302600"/>
            <a:ext cx="16477200" cy="6828600"/>
          </a:xfrm>
          <a:prstGeom prst="rect">
            <a:avLst/>
          </a:prstGeom>
          <a:noFill/>
          <a:ln>
            <a:noFill/>
          </a:ln>
        </p:spPr>
        <p:txBody>
          <a:bodyPr spcFirstLastPara="1" wrap="square" lIns="182850" tIns="182850" rIns="182850" bIns="182850" anchor="t" anchorCtr="0">
            <a:noAutofit/>
          </a:bodyPr>
          <a:lstStyle/>
          <a:p>
            <a:r>
              <a:rPr lang="en-IN" sz="3600" dirty="0">
                <a:latin typeface="Livvic" pitchFamily="2" charset="77"/>
              </a:rPr>
              <a:t>People, especially the youth in this generation needs something quick, easy to interpret, and yet impactful. </a:t>
            </a:r>
          </a:p>
          <a:p>
            <a:r>
              <a:rPr lang="en-IN" sz="3600" dirty="0">
                <a:latin typeface="Livvic" pitchFamily="2" charset="77"/>
              </a:rPr>
              <a:t>The people need an 'Info-</a:t>
            </a:r>
            <a:r>
              <a:rPr lang="en-IN" sz="3600" dirty="0" err="1">
                <a:latin typeface="Livvic" pitchFamily="2" charset="77"/>
              </a:rPr>
              <a:t>Tainment</a:t>
            </a:r>
            <a:r>
              <a:rPr lang="en-IN" sz="3600" dirty="0">
                <a:latin typeface="Livvic" pitchFamily="2" charset="77"/>
              </a:rPr>
              <a:t>' approach to actually use a platform and monitor their performance. </a:t>
            </a:r>
            <a:endParaRPr lang="en-IN" sz="2200" dirty="0"/>
          </a:p>
          <a:p>
            <a:pPr>
              <a:lnSpc>
                <a:spcPct val="115000"/>
              </a:lnSpc>
              <a:spcBef>
                <a:spcPts val="2000"/>
              </a:spcBef>
              <a:buClr>
                <a:srgbClr val="000000"/>
              </a:buClr>
              <a:buSzPts val="1400"/>
            </a:pPr>
            <a:endParaRPr lang="en-US" sz="2800" dirty="0">
              <a:solidFill>
                <a:srgbClr val="222222"/>
              </a:solidFill>
              <a:highlight>
                <a:srgbClr val="FFFFFF"/>
              </a:highlight>
              <a:latin typeface="Lato"/>
              <a:ea typeface="Lato"/>
              <a:cs typeface="Lato"/>
              <a:sym typeface="Lato"/>
            </a:endParaRPr>
          </a:p>
          <a:p>
            <a:pPr>
              <a:lnSpc>
                <a:spcPct val="115000"/>
              </a:lnSpc>
              <a:spcBef>
                <a:spcPts val="2000"/>
              </a:spcBef>
              <a:buClr>
                <a:srgbClr val="000000"/>
              </a:buClr>
              <a:buSzPts val="1400"/>
            </a:pPr>
            <a:r>
              <a:rPr lang="en-IN" sz="3600" dirty="0">
                <a:solidFill>
                  <a:srgbClr val="222222"/>
                </a:solidFill>
                <a:highlight>
                  <a:srgbClr val="FFFFFF"/>
                </a:highlight>
                <a:latin typeface="Lato"/>
                <a:ea typeface="Lato"/>
                <a:cs typeface="Lato"/>
                <a:sym typeface="Lato"/>
              </a:rPr>
              <a:t>So making an app that goes with the </a:t>
            </a:r>
            <a:r>
              <a:rPr lang="en-IN" sz="3600" dirty="0" err="1">
                <a:solidFill>
                  <a:srgbClr val="222222"/>
                </a:solidFill>
                <a:highlight>
                  <a:srgbClr val="FFFFFF"/>
                </a:highlight>
                <a:latin typeface="Lato"/>
                <a:ea typeface="Lato"/>
                <a:cs typeface="Lato"/>
                <a:sym typeface="Lato"/>
              </a:rPr>
              <a:t>GenZ</a:t>
            </a:r>
            <a:r>
              <a:rPr lang="en-IN" sz="3600" dirty="0">
                <a:solidFill>
                  <a:srgbClr val="222222"/>
                </a:solidFill>
                <a:highlight>
                  <a:srgbClr val="FFFFFF"/>
                </a:highlight>
                <a:latin typeface="Lato"/>
                <a:ea typeface="Lato"/>
                <a:cs typeface="Lato"/>
                <a:sym typeface="Lato"/>
              </a:rPr>
              <a:t> style is the most preferred one as they are the future and going in their world and making them understand the problems would make more sense and improve the scope of this app.</a:t>
            </a:r>
            <a:endParaRPr sz="2800" dirty="0">
              <a:solidFill>
                <a:srgbClr val="222222"/>
              </a:solidFill>
              <a:highlight>
                <a:srgbClr val="FFFFFF"/>
              </a:highlight>
              <a:latin typeface="Lato"/>
              <a:ea typeface="Lato"/>
              <a:cs typeface="Lato"/>
              <a:sym typeface="Lato"/>
            </a:endParaRPr>
          </a:p>
          <a:p>
            <a:pPr>
              <a:lnSpc>
                <a:spcPct val="115000"/>
              </a:lnSpc>
              <a:spcBef>
                <a:spcPts val="2000"/>
              </a:spcBef>
              <a:spcAft>
                <a:spcPts val="2000"/>
              </a:spcAft>
              <a:buClr>
                <a:srgbClr val="000000"/>
              </a:buClr>
              <a:buSzPts val="1200"/>
            </a:pPr>
            <a:endParaRPr sz="2400" dirty="0">
              <a:solidFill>
                <a:srgbClr val="000000"/>
              </a:solidFill>
              <a:latin typeface="Lato"/>
              <a:ea typeface="Lato"/>
              <a:cs typeface="Lato"/>
              <a:sym typeface="Lato"/>
            </a:endParaRPr>
          </a:p>
        </p:txBody>
      </p:sp>
      <p:pic>
        <p:nvPicPr>
          <p:cNvPr id="2" name="Picture 1">
            <a:extLst>
              <a:ext uri="{FF2B5EF4-FFF2-40B4-BE49-F238E27FC236}">
                <a16:creationId xmlns:a16="http://schemas.microsoft.com/office/drawing/2014/main" id="{9A7833CD-0571-46EC-02A7-52B47465D1C7}"/>
              </a:ext>
            </a:extLst>
          </p:cNvPr>
          <p:cNvPicPr>
            <a:picLocks noChangeAspect="1"/>
          </p:cNvPicPr>
          <p:nvPr/>
        </p:nvPicPr>
        <p:blipFill>
          <a:blip r:embed="rId3"/>
          <a:stretch>
            <a:fillRect/>
          </a:stretch>
        </p:blipFill>
        <p:spPr>
          <a:xfrm>
            <a:off x="703250" y="1383273"/>
            <a:ext cx="16560000" cy="81052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293858" y="704512"/>
            <a:ext cx="16560000" cy="1152000"/>
          </a:xfrm>
          <a:prstGeom prst="rect">
            <a:avLst/>
          </a:prstGeom>
          <a:noFill/>
          <a:ln>
            <a:noFill/>
          </a:ln>
        </p:spPr>
        <p:txBody>
          <a:bodyPr spcFirstLastPara="1" wrap="square" lIns="182850" tIns="182850" rIns="182850" bIns="182850" anchor="t" anchorCtr="0">
            <a:noAutofit/>
          </a:bodyPr>
          <a:lstStyle/>
          <a:p>
            <a:pPr rtl="0"/>
            <a:r>
              <a:rPr lang="en" sz="4000" dirty="0">
                <a:solidFill>
                  <a:srgbClr val="4A4548"/>
                </a:solidFill>
                <a:highlight>
                  <a:srgbClr val="FFFFFF"/>
                </a:highlight>
              </a:rPr>
              <a:t>Tools or resources</a:t>
            </a:r>
            <a:endParaRPr sz="4000" dirty="0"/>
          </a:p>
        </p:txBody>
      </p:sp>
      <p:pic>
        <p:nvPicPr>
          <p:cNvPr id="5" name="Picture 4">
            <a:extLst>
              <a:ext uri="{FF2B5EF4-FFF2-40B4-BE49-F238E27FC236}">
                <a16:creationId xmlns:a16="http://schemas.microsoft.com/office/drawing/2014/main" id="{E87ABB2F-9D5A-8B38-B6B9-3F9B9C85064D}"/>
              </a:ext>
            </a:extLst>
          </p:cNvPr>
          <p:cNvPicPr>
            <a:picLocks noChangeAspect="1"/>
          </p:cNvPicPr>
          <p:nvPr/>
        </p:nvPicPr>
        <p:blipFill>
          <a:blip r:embed="rId3"/>
          <a:stretch>
            <a:fillRect/>
          </a:stretch>
        </p:blipFill>
        <p:spPr>
          <a:xfrm>
            <a:off x="804672" y="2299688"/>
            <a:ext cx="16216628" cy="46497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989258" y="459100"/>
            <a:ext cx="16560000" cy="1152000"/>
          </a:xfrm>
          <a:prstGeom prst="rect">
            <a:avLst/>
          </a:prstGeom>
          <a:noFill/>
          <a:ln>
            <a:noFill/>
          </a:ln>
        </p:spPr>
        <p:txBody>
          <a:bodyPr spcFirstLastPara="1" wrap="square" lIns="182850" tIns="182850" rIns="182850" bIns="182850" anchor="t" anchorCtr="0">
            <a:noAutofit/>
          </a:bodyPr>
          <a:lstStyle/>
          <a:p>
            <a:pPr rtl="0"/>
            <a:r>
              <a:rPr lang="en" sz="4000"/>
              <a:t>Any Supporting Functional Documents</a:t>
            </a:r>
            <a:endParaRPr sz="4000"/>
          </a:p>
        </p:txBody>
      </p:sp>
      <p:pic>
        <p:nvPicPr>
          <p:cNvPr id="2" name="Picture 1">
            <a:extLst>
              <a:ext uri="{FF2B5EF4-FFF2-40B4-BE49-F238E27FC236}">
                <a16:creationId xmlns:a16="http://schemas.microsoft.com/office/drawing/2014/main" id="{427EE76B-DA45-FDC1-EC3A-52D02792D84C}"/>
              </a:ext>
            </a:extLst>
          </p:cNvPr>
          <p:cNvPicPr>
            <a:picLocks noChangeAspect="1"/>
          </p:cNvPicPr>
          <p:nvPr/>
        </p:nvPicPr>
        <p:blipFill>
          <a:blip r:embed="rId3"/>
          <a:stretch>
            <a:fillRect/>
          </a:stretch>
        </p:blipFill>
        <p:spPr>
          <a:xfrm>
            <a:off x="738742" y="459101"/>
            <a:ext cx="15544800" cy="86481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989258" y="459100"/>
            <a:ext cx="16560000" cy="1152000"/>
          </a:xfrm>
          <a:prstGeom prst="rect">
            <a:avLst/>
          </a:prstGeom>
          <a:noFill/>
          <a:ln>
            <a:noFill/>
          </a:ln>
        </p:spPr>
        <p:txBody>
          <a:bodyPr spcFirstLastPara="1" wrap="square" lIns="182850" tIns="182850" rIns="182850" bIns="182850" anchor="t" anchorCtr="0">
            <a:noAutofit/>
          </a:bodyPr>
          <a:lstStyle/>
          <a:p>
            <a:pPr rtl="0"/>
            <a:r>
              <a:rPr lang="en" sz="4000">
                <a:solidFill>
                  <a:srgbClr val="222222"/>
                </a:solidFill>
                <a:highlight>
                  <a:srgbClr val="FFFFFF"/>
                </a:highlight>
              </a:rPr>
              <a:t>Key Differentiators &amp; Adoption Plan</a:t>
            </a:r>
            <a:endParaRPr sz="4000"/>
          </a:p>
        </p:txBody>
      </p:sp>
      <p:pic>
        <p:nvPicPr>
          <p:cNvPr id="2" name="Picture 1">
            <a:extLst>
              <a:ext uri="{FF2B5EF4-FFF2-40B4-BE49-F238E27FC236}">
                <a16:creationId xmlns:a16="http://schemas.microsoft.com/office/drawing/2014/main" id="{0780C6FD-277D-3BC4-D9D1-AA95EBD2A093}"/>
              </a:ext>
            </a:extLst>
          </p:cNvPr>
          <p:cNvPicPr>
            <a:picLocks noChangeAspect="1"/>
          </p:cNvPicPr>
          <p:nvPr/>
        </p:nvPicPr>
        <p:blipFill>
          <a:blip r:embed="rId3"/>
          <a:stretch>
            <a:fillRect/>
          </a:stretch>
        </p:blipFill>
        <p:spPr>
          <a:xfrm>
            <a:off x="402337" y="565130"/>
            <a:ext cx="9661742" cy="5839884"/>
          </a:xfrm>
          <a:prstGeom prst="rect">
            <a:avLst/>
          </a:prstGeom>
        </p:spPr>
      </p:pic>
      <p:pic>
        <p:nvPicPr>
          <p:cNvPr id="4" name="Picture 3">
            <a:extLst>
              <a:ext uri="{FF2B5EF4-FFF2-40B4-BE49-F238E27FC236}">
                <a16:creationId xmlns:a16="http://schemas.microsoft.com/office/drawing/2014/main" id="{548560CB-BA88-7679-28FD-13DA04F2142A}"/>
              </a:ext>
            </a:extLst>
          </p:cNvPr>
          <p:cNvPicPr>
            <a:picLocks noChangeAspect="1"/>
          </p:cNvPicPr>
          <p:nvPr/>
        </p:nvPicPr>
        <p:blipFill>
          <a:blip r:embed="rId4"/>
          <a:stretch>
            <a:fillRect/>
          </a:stretch>
        </p:blipFill>
        <p:spPr>
          <a:xfrm>
            <a:off x="5916845" y="4685158"/>
            <a:ext cx="9661742" cy="54082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2" name="Picture 1">
            <a:extLst>
              <a:ext uri="{FF2B5EF4-FFF2-40B4-BE49-F238E27FC236}">
                <a16:creationId xmlns:a16="http://schemas.microsoft.com/office/drawing/2014/main" id="{A743D970-0023-635A-085C-39876E6EBCAA}"/>
              </a:ext>
            </a:extLst>
          </p:cNvPr>
          <p:cNvPicPr>
            <a:picLocks noChangeAspect="1"/>
          </p:cNvPicPr>
          <p:nvPr/>
        </p:nvPicPr>
        <p:blipFill>
          <a:blip r:embed="rId3"/>
          <a:stretch>
            <a:fillRect/>
          </a:stretch>
        </p:blipFill>
        <p:spPr>
          <a:xfrm>
            <a:off x="146306" y="0"/>
            <a:ext cx="10422856" cy="5699432"/>
          </a:xfrm>
          <a:prstGeom prst="rect">
            <a:avLst/>
          </a:prstGeom>
        </p:spPr>
      </p:pic>
      <p:pic>
        <p:nvPicPr>
          <p:cNvPr id="4" name="Picture 3">
            <a:extLst>
              <a:ext uri="{FF2B5EF4-FFF2-40B4-BE49-F238E27FC236}">
                <a16:creationId xmlns:a16="http://schemas.microsoft.com/office/drawing/2014/main" id="{726C07AF-CB21-AF47-120F-41E028543EC6}"/>
              </a:ext>
            </a:extLst>
          </p:cNvPr>
          <p:cNvPicPr>
            <a:picLocks noChangeAspect="1"/>
          </p:cNvPicPr>
          <p:nvPr/>
        </p:nvPicPr>
        <p:blipFill>
          <a:blip r:embed="rId4"/>
          <a:stretch>
            <a:fillRect/>
          </a:stretch>
        </p:blipFill>
        <p:spPr>
          <a:xfrm>
            <a:off x="6562314" y="5357395"/>
            <a:ext cx="9016272" cy="49296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18309" y="2440102"/>
            <a:ext cx="6326723" cy="7062877"/>
          </a:xfrm>
          <a:prstGeom prst="rect">
            <a:avLst/>
          </a:prstGeom>
        </p:spPr>
      </p:pic>
      <p:pic>
        <p:nvPicPr>
          <p:cNvPr id="3" name="object 3"/>
          <p:cNvPicPr/>
          <p:nvPr/>
        </p:nvPicPr>
        <p:blipFill>
          <a:blip r:embed="rId3" cstate="print"/>
          <a:stretch>
            <a:fillRect/>
          </a:stretch>
        </p:blipFill>
        <p:spPr>
          <a:xfrm>
            <a:off x="1" y="414"/>
            <a:ext cx="1512558" cy="10274300"/>
          </a:xfrm>
          <a:prstGeom prst="rect">
            <a:avLst/>
          </a:prstGeom>
        </p:spPr>
      </p:pic>
      <p:pic>
        <p:nvPicPr>
          <p:cNvPr id="4" name="object 4"/>
          <p:cNvPicPr/>
          <p:nvPr/>
        </p:nvPicPr>
        <p:blipFill>
          <a:blip r:embed="rId4" cstate="print"/>
          <a:stretch>
            <a:fillRect/>
          </a:stretch>
        </p:blipFill>
        <p:spPr>
          <a:xfrm>
            <a:off x="10975706" y="3"/>
            <a:ext cx="7312293" cy="10274300"/>
          </a:xfrm>
          <a:prstGeom prst="rect">
            <a:avLst/>
          </a:prstGeom>
        </p:spPr>
      </p:pic>
      <p:sp>
        <p:nvSpPr>
          <p:cNvPr id="5" name="object 5"/>
          <p:cNvSpPr txBox="1">
            <a:spLocks noGrp="1"/>
          </p:cNvSpPr>
          <p:nvPr>
            <p:ph type="title"/>
          </p:nvPr>
        </p:nvSpPr>
        <p:spPr>
          <a:xfrm>
            <a:off x="9043910" y="569737"/>
            <a:ext cx="8590280" cy="2139950"/>
          </a:xfrm>
          <a:prstGeom prst="rect">
            <a:avLst/>
          </a:prstGeom>
        </p:spPr>
        <p:txBody>
          <a:bodyPr vert="horz" wrap="square" lIns="0" tIns="155575" rIns="0" bIns="0" rtlCol="0">
            <a:spAutoFit/>
          </a:bodyPr>
          <a:lstStyle/>
          <a:p>
            <a:pPr marR="5080" algn="r">
              <a:lnSpc>
                <a:spcPct val="100000"/>
              </a:lnSpc>
              <a:spcBef>
                <a:spcPts val="1225"/>
              </a:spcBef>
            </a:pPr>
            <a:r>
              <a:rPr spc="-465" dirty="0">
                <a:latin typeface="Verdana"/>
                <a:cs typeface="Verdana"/>
              </a:rPr>
              <a:t>P</a:t>
            </a:r>
            <a:r>
              <a:rPr spc="-585" dirty="0">
                <a:latin typeface="Verdana"/>
                <a:cs typeface="Verdana"/>
              </a:rPr>
              <a:t>R</a:t>
            </a:r>
            <a:r>
              <a:rPr spc="-390" dirty="0">
                <a:latin typeface="Verdana"/>
                <a:cs typeface="Verdana"/>
              </a:rPr>
              <a:t>O</a:t>
            </a:r>
            <a:r>
              <a:rPr spc="-200" dirty="0">
                <a:latin typeface="Verdana"/>
                <a:cs typeface="Verdana"/>
              </a:rPr>
              <a:t>J</a:t>
            </a:r>
            <a:r>
              <a:rPr spc="-535" dirty="0">
                <a:latin typeface="Verdana"/>
                <a:cs typeface="Verdana"/>
              </a:rPr>
              <a:t>E</a:t>
            </a:r>
            <a:r>
              <a:rPr spc="-190" dirty="0">
                <a:latin typeface="Verdana"/>
                <a:cs typeface="Verdana"/>
              </a:rPr>
              <a:t>C</a:t>
            </a:r>
            <a:r>
              <a:rPr spc="-425" dirty="0">
                <a:latin typeface="Verdana"/>
                <a:cs typeface="Verdana"/>
              </a:rPr>
              <a:t>T</a:t>
            </a:r>
            <a:r>
              <a:rPr spc="-480" dirty="0">
                <a:latin typeface="Verdana"/>
                <a:cs typeface="Verdana"/>
              </a:rPr>
              <a:t> </a:t>
            </a:r>
            <a:r>
              <a:rPr spc="-385" dirty="0">
                <a:latin typeface="Verdana"/>
                <a:cs typeface="Verdana"/>
              </a:rPr>
              <a:t>D</a:t>
            </a:r>
            <a:r>
              <a:rPr spc="-535" dirty="0">
                <a:latin typeface="Verdana"/>
                <a:cs typeface="Verdana"/>
              </a:rPr>
              <a:t>E</a:t>
            </a:r>
            <a:r>
              <a:rPr spc="-590" dirty="0">
                <a:latin typeface="Verdana"/>
                <a:cs typeface="Verdana"/>
              </a:rPr>
              <a:t>S</a:t>
            </a:r>
            <a:r>
              <a:rPr spc="-1365" dirty="0">
                <a:latin typeface="Verdana"/>
                <a:cs typeface="Verdana"/>
              </a:rPr>
              <a:t>I</a:t>
            </a:r>
            <a:r>
              <a:rPr spc="-170" dirty="0">
                <a:latin typeface="Verdana"/>
                <a:cs typeface="Verdana"/>
              </a:rPr>
              <a:t>G</a:t>
            </a:r>
            <a:r>
              <a:rPr spc="-495" dirty="0">
                <a:latin typeface="Verdana"/>
                <a:cs typeface="Verdana"/>
              </a:rPr>
              <a:t>N</a:t>
            </a:r>
            <a:r>
              <a:rPr spc="-480" dirty="0">
                <a:latin typeface="Verdana"/>
                <a:cs typeface="Verdana"/>
              </a:rPr>
              <a:t> </a:t>
            </a:r>
            <a:r>
              <a:rPr spc="60" dirty="0">
                <a:latin typeface="Verdana"/>
                <a:cs typeface="Verdana"/>
              </a:rPr>
              <a:t>M</a:t>
            </a:r>
            <a:r>
              <a:rPr spc="-425" dirty="0">
                <a:latin typeface="Verdana"/>
                <a:cs typeface="Verdana"/>
              </a:rPr>
              <a:t>A</a:t>
            </a:r>
            <a:r>
              <a:rPr spc="-459" dirty="0">
                <a:latin typeface="Verdana"/>
                <a:cs typeface="Verdana"/>
              </a:rPr>
              <a:t>P</a:t>
            </a:r>
          </a:p>
          <a:p>
            <a:pPr marR="5080" algn="r">
              <a:lnSpc>
                <a:spcPct val="100000"/>
              </a:lnSpc>
              <a:spcBef>
                <a:spcPts val="1125"/>
              </a:spcBef>
            </a:pPr>
            <a:r>
              <a:rPr spc="-235" dirty="0">
                <a:latin typeface="Verdana"/>
                <a:cs typeface="Verdana"/>
              </a:rPr>
              <a:t>U</a:t>
            </a:r>
            <a:r>
              <a:rPr spc="-590" dirty="0">
                <a:latin typeface="Verdana"/>
                <a:cs typeface="Verdana"/>
              </a:rPr>
              <a:t>S</a:t>
            </a:r>
            <a:r>
              <a:rPr spc="-1365" dirty="0">
                <a:latin typeface="Verdana"/>
                <a:cs typeface="Verdana"/>
              </a:rPr>
              <a:t>I</a:t>
            </a:r>
            <a:r>
              <a:rPr spc="-500" dirty="0">
                <a:latin typeface="Verdana"/>
                <a:cs typeface="Verdana"/>
              </a:rPr>
              <a:t>N</a:t>
            </a:r>
            <a:r>
              <a:rPr spc="-165" dirty="0">
                <a:latin typeface="Verdana"/>
                <a:cs typeface="Verdana"/>
              </a:rPr>
              <a:t>G</a:t>
            </a:r>
            <a:r>
              <a:rPr spc="-480" dirty="0">
                <a:latin typeface="Verdana"/>
                <a:cs typeface="Verdana"/>
              </a:rPr>
              <a:t> </a:t>
            </a:r>
            <a:r>
              <a:rPr spc="-425" dirty="0">
                <a:latin typeface="Verdana"/>
                <a:cs typeface="Verdana"/>
              </a:rPr>
              <a:t>A</a:t>
            </a:r>
            <a:r>
              <a:rPr spc="-385" dirty="0">
                <a:latin typeface="Verdana"/>
                <a:cs typeface="Verdana"/>
              </a:rPr>
              <a:t>D</a:t>
            </a:r>
            <a:r>
              <a:rPr spc="-425" dirty="0">
                <a:latin typeface="Verdana"/>
                <a:cs typeface="Verdana"/>
              </a:rPr>
              <a:t>A</a:t>
            </a:r>
            <a:r>
              <a:rPr spc="-520" dirty="0">
                <a:latin typeface="Verdana"/>
                <a:cs typeface="Verdana"/>
              </a:rPr>
              <a:t>L</a:t>
            </a:r>
            <a:r>
              <a:rPr spc="-385" dirty="0">
                <a:latin typeface="Verdana"/>
                <a:cs typeface="Verdana"/>
              </a:rPr>
              <a: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2"/>
            <a:ext cx="1512558" cy="10274300"/>
          </a:xfrm>
          <a:prstGeom prst="rect">
            <a:avLst/>
          </a:prstGeom>
        </p:spPr>
      </p:pic>
      <p:grpSp>
        <p:nvGrpSpPr>
          <p:cNvPr id="3" name="object 3"/>
          <p:cNvGrpSpPr/>
          <p:nvPr/>
        </p:nvGrpSpPr>
        <p:grpSpPr>
          <a:xfrm>
            <a:off x="11670038" y="1723089"/>
            <a:ext cx="5095875" cy="8229600"/>
            <a:chOff x="11670038" y="1723089"/>
            <a:chExt cx="5095875" cy="8229600"/>
          </a:xfrm>
        </p:grpSpPr>
        <p:pic>
          <p:nvPicPr>
            <p:cNvPr id="4" name="object 4"/>
            <p:cNvPicPr/>
            <p:nvPr/>
          </p:nvPicPr>
          <p:blipFill>
            <a:blip r:embed="rId3" cstate="print"/>
            <a:stretch>
              <a:fillRect/>
            </a:stretch>
          </p:blipFill>
          <p:spPr>
            <a:xfrm>
              <a:off x="12410830" y="1904064"/>
              <a:ext cx="3534279" cy="7651010"/>
            </a:xfrm>
            <a:prstGeom prst="rect">
              <a:avLst/>
            </a:prstGeom>
          </p:spPr>
        </p:pic>
        <p:pic>
          <p:nvPicPr>
            <p:cNvPr id="5" name="object 5"/>
            <p:cNvPicPr/>
            <p:nvPr/>
          </p:nvPicPr>
          <p:blipFill>
            <a:blip r:embed="rId4" cstate="print"/>
            <a:stretch>
              <a:fillRect/>
            </a:stretch>
          </p:blipFill>
          <p:spPr>
            <a:xfrm>
              <a:off x="11670038" y="1723089"/>
              <a:ext cx="5095874" cy="8229599"/>
            </a:xfrm>
            <a:prstGeom prst="rect">
              <a:avLst/>
            </a:prstGeom>
          </p:spPr>
        </p:pic>
      </p:grpSp>
      <p:sp>
        <p:nvSpPr>
          <p:cNvPr id="6" name="object 6"/>
          <p:cNvSpPr txBox="1">
            <a:spLocks noGrp="1"/>
          </p:cNvSpPr>
          <p:nvPr>
            <p:ph type="title"/>
          </p:nvPr>
        </p:nvSpPr>
        <p:spPr>
          <a:xfrm>
            <a:off x="4229261" y="394839"/>
            <a:ext cx="10856595" cy="939800"/>
          </a:xfrm>
          <a:prstGeom prst="rect">
            <a:avLst/>
          </a:prstGeom>
        </p:spPr>
        <p:txBody>
          <a:bodyPr vert="horz" wrap="square" lIns="0" tIns="12700" rIns="0" bIns="0" rtlCol="0">
            <a:spAutoFit/>
          </a:bodyPr>
          <a:lstStyle/>
          <a:p>
            <a:pPr marL="12700">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7" name="object 7"/>
          <p:cNvGrpSpPr/>
          <p:nvPr/>
        </p:nvGrpSpPr>
        <p:grpSpPr>
          <a:xfrm>
            <a:off x="2610146" y="1761189"/>
            <a:ext cx="5095875" cy="8229600"/>
            <a:chOff x="2610146" y="1761189"/>
            <a:chExt cx="5095875" cy="8229600"/>
          </a:xfrm>
        </p:grpSpPr>
        <p:pic>
          <p:nvPicPr>
            <p:cNvPr id="8" name="object 8"/>
            <p:cNvPicPr/>
            <p:nvPr/>
          </p:nvPicPr>
          <p:blipFill>
            <a:blip r:embed="rId4" cstate="print"/>
            <a:stretch>
              <a:fillRect/>
            </a:stretch>
          </p:blipFill>
          <p:spPr>
            <a:xfrm>
              <a:off x="2610146" y="1761189"/>
              <a:ext cx="5095874" cy="8229599"/>
            </a:xfrm>
            <a:prstGeom prst="rect">
              <a:avLst/>
            </a:prstGeom>
          </p:spPr>
        </p:pic>
        <p:pic>
          <p:nvPicPr>
            <p:cNvPr id="9" name="object 9"/>
            <p:cNvPicPr/>
            <p:nvPr/>
          </p:nvPicPr>
          <p:blipFill>
            <a:blip r:embed="rId5" cstate="print"/>
            <a:stretch>
              <a:fillRect/>
            </a:stretch>
          </p:blipFill>
          <p:spPr>
            <a:xfrm>
              <a:off x="3389038" y="1942164"/>
              <a:ext cx="3534280" cy="765101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521</Words>
  <Application>Microsoft Macintosh PowerPoint</Application>
  <PresentationFormat>Custom</PresentationFormat>
  <Paragraphs>31</Paragraphs>
  <Slides>17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Lato</vt:lpstr>
      <vt:lpstr>Livvic</vt:lpstr>
      <vt:lpstr>Lucida Sans Unicode</vt:lpstr>
      <vt:lpstr>Tahoma</vt:lpstr>
      <vt:lpstr>Trebuchet MS</vt:lpstr>
      <vt:lpstr>Verdana</vt:lpstr>
      <vt:lpstr>Office Theme</vt:lpstr>
      <vt:lpstr>DEVELOPING APPLICATIONS TO HELP INDIVIDUALS  AND ORGANIZATIONS TRACK AND REDUCE THEIR  CARBON FOOTPRINT</vt:lpstr>
      <vt:lpstr>PROBLEM  STATEMENT</vt:lpstr>
      <vt:lpstr>User Segment &amp; Pain Points</vt:lpstr>
      <vt:lpstr>Tools or resources</vt:lpstr>
      <vt:lpstr>Any Supporting Functional Documents</vt:lpstr>
      <vt:lpstr>Key Differentiators &amp; Adoption Plan</vt:lpstr>
      <vt:lpstr>PowerPoint Presentation</vt:lpstr>
      <vt:lpstr>PROJECT DESIGN MAP USING ADALO</vt:lpstr>
      <vt:lpstr>OUR INNOVATIVE SOLUTION</vt:lpstr>
      <vt:lpstr>OUR INNOVATIVE SOLUTION</vt:lpstr>
      <vt:lpstr>OUR INNOVATIVE SOLUTION</vt:lpstr>
      <vt:lpstr>OUR INNOVATIVE SOLUTION</vt:lpstr>
      <vt:lpstr>OUR INNOVATIVE SOLUTION</vt:lpstr>
      <vt:lpstr>Go EcoSnap!</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Designathon</dc:title>
  <dc:creator>Tanmayi</dc:creator>
  <cp:keywords>DAFZkhTLOnQ,BAEv_fGtJHM</cp:keywords>
  <cp:lastModifiedBy>satwik.vnr@gmail.com</cp:lastModifiedBy>
  <cp:revision>2</cp:revision>
  <dcterms:created xsi:type="dcterms:W3CDTF">2023-04-22T15:43:38Z</dcterms:created>
  <dcterms:modified xsi:type="dcterms:W3CDTF">2024-01-27T11:08:53Z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2023-02-04T00:00:00Z</vt:filetime>
  </property>
  <property fmtid="{D5CDD505-2E9C-101B-9397-08002B2CF9AE}" pid="3" name="Creator">
    <vt:lpwstr>Canva</vt:lpwstr>
  </property>
  <property fmtid="{D5CDD505-2E9C-101B-9397-08002B2CF9AE}" pid="4" name="LastSaved">
    <vt:filetime>2023-02-04T00:00:00Z</vt:filetime>
  </property>
</Properties>
</file>